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4"/>
  </p:notesMasterIdLst>
  <p:handoutMasterIdLst>
    <p:handoutMasterId r:id="rId15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8" r:id="rId12"/>
    <p:sldId id="280" r:id="rId13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10" d="100"/>
          <a:sy n="110" d="100"/>
        </p:scale>
        <p:origin x="1305" y="4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="" xmlns:a16="http://schemas.microsoft.com/office/drawing/2014/main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wire.com/state-of-security/latest-security-news/the-newest-online-threat-zepto-ransomware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:a16="http://schemas.microsoft.com/office/drawing/2014/main" xmlns="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Tools Thoroughly Tested Part 4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err="1" smtClean="0"/>
              <a:t>WebRoot</a:t>
            </a:r>
            <a:r>
              <a:rPr lang="en-US" altLang="ja-JP" dirty="0" smtClean="0"/>
              <a:t> Secure Anywhere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" y="3403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759" y="582303"/>
            <a:ext cx="6274594" cy="42687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283718"/>
            <a:ext cx="4014813" cy="2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19586"/>
            <a:ext cx="626779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7 Ultimate SP1 x64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Ransomware: </a:t>
            </a:r>
            <a:r>
              <a:rPr lang="en-US" altLang="ja-JP" dirty="0" err="1" smtClean="0"/>
              <a:t>Zepto</a:t>
            </a:r>
            <a:r>
              <a:rPr lang="en-US" altLang="ja-JP" dirty="0"/>
              <a:t> ransomware (</a:t>
            </a:r>
            <a:r>
              <a:rPr lang="en-US" altLang="ja-JP" dirty="0">
                <a:hlinkClick r:id="rId2"/>
              </a:rPr>
              <a:t>https://www.tripwire.com/state-of-security/latest-security-news/the-newest-online-threat-zepto-ransomware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WebRoot</a:t>
            </a:r>
            <a:r>
              <a:rPr kumimoji="1" lang="en-US" altLang="ja-JP" dirty="0" smtClean="0"/>
              <a:t> Secure anywhere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link</a:t>
            </a:r>
            <a:r>
              <a:rPr lang="en-US" altLang="ja-JP" sz="1200" dirty="0"/>
              <a:t>: https://www.webroot.com/jp/ja/home/products/av</a:t>
            </a:r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err="1" smtClean="0"/>
              <a:t>WebRoot</a:t>
            </a:r>
            <a:r>
              <a:rPr kumimoji="1" lang="en-US" altLang="ja-JP" sz="1200" dirty="0" smtClean="0"/>
              <a:t> Security Anywhere</a:t>
            </a:r>
            <a:r>
              <a:rPr lang="en-US" altLang="ja-JP" sz="1200" dirty="0" smtClean="0"/>
              <a:t> work?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err="1" smtClean="0"/>
              <a:t>WebRoot</a:t>
            </a:r>
            <a:r>
              <a:rPr lang="en-US" altLang="ja-JP" sz="1200" dirty="0" smtClean="0"/>
              <a:t> Security Anywhere identifies the ransomware file (from database) and blocks it in real time before creating a process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6" y="1707654"/>
            <a:ext cx="4824536" cy="29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err="1" smtClean="0"/>
              <a:t>WebRoot</a:t>
            </a:r>
            <a:r>
              <a:rPr kumimoji="1" lang="en-US" altLang="ja-JP" dirty="0" smtClean="0"/>
              <a:t> Secure anywhere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link</a:t>
            </a:r>
            <a:r>
              <a:rPr lang="en-US" altLang="ja-JP" sz="1200" dirty="0"/>
              <a:t>: https://www.webroot.com/jp/ja/home/products/av</a:t>
            </a:r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err="1" smtClean="0"/>
              <a:t>WebRoot</a:t>
            </a:r>
            <a:r>
              <a:rPr kumimoji="1" lang="en-US" altLang="ja-JP" sz="1200" dirty="0" smtClean="0"/>
              <a:t> Security Anywhere</a:t>
            </a:r>
            <a:r>
              <a:rPr lang="en-US" altLang="ja-JP" sz="1200" dirty="0" smtClean="0"/>
              <a:t> work?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</a:t>
            </a:r>
            <a:r>
              <a:rPr lang="en-US" altLang="ja-JP" sz="1200" dirty="0" smtClean="0"/>
              <a:t>After blocking the ransomware</a:t>
            </a:r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WebRoot</a:t>
            </a:r>
            <a:r>
              <a:rPr lang="en-US" altLang="ja-JP" sz="1200" dirty="0" smtClean="0"/>
              <a:t> Security Anywhere writes the result to the log file 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3" y="1779662"/>
            <a:ext cx="606586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3D82F4-B016-4148-A3D8-41F9E137AA37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1514</TotalTime>
  <Words>106</Words>
  <Application>Microsoft Office PowerPoint</Application>
  <PresentationFormat>ユーザー設定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WebRoot Secure anywhere</vt:lpstr>
      <vt:lpstr>WebRoot Secure anywhere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425</cp:revision>
  <cp:lastPrinted>2012-04-23T18:00:06Z</cp:lastPrinted>
  <dcterms:created xsi:type="dcterms:W3CDTF">2017-06-26T01:26:37Z</dcterms:created>
  <dcterms:modified xsi:type="dcterms:W3CDTF">2017-08-14T02:09:48Z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