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9" r:id="rId5"/>
  </p:sldMasterIdLst>
  <p:notesMasterIdLst>
    <p:notesMasterId r:id="rId15"/>
  </p:notesMasterIdLst>
  <p:handoutMasterIdLst>
    <p:handoutMasterId r:id="rId16"/>
  </p:handoutMasterIdLst>
  <p:sldIdLst>
    <p:sldId id="275" r:id="rId6"/>
    <p:sldId id="276" r:id="rId7"/>
    <p:sldId id="277" r:id="rId8"/>
    <p:sldId id="282" r:id="rId9"/>
    <p:sldId id="287" r:id="rId10"/>
    <p:sldId id="281" r:id="rId11"/>
    <p:sldId id="288" r:id="rId12"/>
    <p:sldId id="289" r:id="rId13"/>
    <p:sldId id="280" r:id="rId14"/>
  </p:sldIdLst>
  <p:sldSz cx="6858000" cy="51435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6D"/>
    <a:srgbClr val="FFBA4B"/>
    <a:srgbClr val="F39800"/>
    <a:srgbClr val="F39700"/>
    <a:srgbClr val="844CB0"/>
    <a:srgbClr val="70963E"/>
    <a:srgbClr val="007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633" autoAdjust="0"/>
  </p:normalViewPr>
  <p:slideViewPr>
    <p:cSldViewPr>
      <p:cViewPr varScale="1">
        <p:scale>
          <a:sx n="110" d="100"/>
          <a:sy n="110" d="100"/>
        </p:scale>
        <p:origin x="1305" y="48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18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9EE2-9F5E-4C60-8DB0-050751F76B7C}" type="datetimeFigureOut">
              <a:rPr kumimoji="1" lang="ja-JP" altLang="en-US" smtClean="0"/>
              <a:t>2017/8/17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14734693-17E5-42A7-BA1E-F88A64E0FD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E78A-EF73-405E-A7AA-D8349EA38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49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3EC76E-8C03-46B5-9848-4C8DAF436976}" type="datetimeFigureOut">
              <a:rPr lang="en-US" smtClean="0"/>
              <a:pPr/>
              <a:t>8/17/2017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C8DC147-12D7-4A0A-A5E2-7F9499EBB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78FAEA62-1CC3-40D0-96C1-B83834121599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3D66D6B2-98B0-4D8C-A5D4-C01E00E5A5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CCD1D09-EA3A-48A6-9A00-73721CA149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A2F08269-A915-4167-BCA9-16C04D83F86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399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（4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B20F3499-AB3F-4B5B-9693-B8ED14F7C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265657F-CE71-4C41-B0EB-CAE90044EE00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12573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（3つ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AD2A8A55-EB31-4BD8-B513-C13637F55D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D594C715-50D5-494D-93FF-1D37BF42815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1663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コラム3つ（タイトルつき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A437C67-0295-4BC4-839D-FE7D7DCA2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42F69E35-E863-47C2-A410-E5ED9DD5DE25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29447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6"/>
            <a:ext cx="6274594" cy="3290887"/>
          </a:xfrm>
          <a:prstGeom prst="rect">
            <a:avLst/>
          </a:prstGeom>
        </p:spPr>
        <p:txBody>
          <a:bodyPr/>
          <a:lstStyle>
            <a:lvl1pPr marL="126206" marR="0" indent="-126206" algn="l" defTabSz="6858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9" marR="0" indent="-140494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9" marR="0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 sz="1275"/>
            </a:lvl3pPr>
            <a:lvl5pPr marL="685800" indent="0">
              <a:buNone/>
              <a:defRPr/>
            </a:lvl5pPr>
            <a:lvl6pPr marL="1714500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9" marR="0" lvl="2" indent="-96454" algn="l" defTabSz="514418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18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="" xmlns:a16="http://schemas.microsoft.com/office/drawing/2014/main" id="{AC6760BC-51E1-4DCE-9729-12767D5D34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6"/>
            <a:ext cx="628649" cy="37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="" xmlns:a16="http://schemas.microsoft.com/office/drawing/2014/main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1590" y="481719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8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8364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2E698821-9B52-4482-BF6D-EB0AE6E061E4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93719" y="3652408"/>
            <a:ext cx="4745736" cy="748143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itchFamily="34" charset="0"/>
              <a:buNone/>
              <a:defRPr sz="1050" b="0" smtClean="0">
                <a:solidFill>
                  <a:srgbClr val="4D4F53"/>
                </a:solidFill>
                <a:latin typeface="Arial" pitchFamily="34" charset="0"/>
              </a:defRPr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xmlns="" id="{D0FB625B-E269-4C74-85DB-8011C32B9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title</a:t>
            </a:r>
            <a:endParaRPr lang="en-US" altLang="ja-JP" dirty="0"/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xmlns="" id="{8C197F6A-8289-47EB-866B-D304BD9CA8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2465876"/>
            <a:ext cx="4745736" cy="384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E6439352-11A6-41F4-8B15-043A8BEB7E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19" y="3282488"/>
            <a:ext cx="4745736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</a:lstStyle>
          <a:p>
            <a:pPr lvl="0"/>
            <a:r>
              <a:rPr kumimoji="1" lang="en-US" altLang="ja-JP" dirty="0"/>
              <a:t>Click to edit master title style</a:t>
            </a:r>
            <a:endParaRPr lang="en-US" altLang="ja-JP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55744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84F3CF18-ED0C-4F6E-AC94-EA0736C19F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情報セキュリティ株式会社">
            <a:extLst>
              <a:ext uri="{FF2B5EF4-FFF2-40B4-BE49-F238E27FC236}">
                <a16:creationId xmlns:a16="http://schemas.microsoft.com/office/drawing/2014/main" xmlns="" id="{A685F978-BA18-4C29-B668-6E667288BD8D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78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n-lt"/>
                <a:ea typeface="+mj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  <a:p>
            <a:pPr lvl="0"/>
            <a:endParaRPr lang="en-US" altLang="ja-JP" dirty="0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862A1E1D-561A-4422-8998-AEA627C485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178BA480-59A5-4C5C-8DCC-EC065DE9E763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59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  <a:p>
            <a:pPr lvl="0"/>
            <a:r>
              <a:rPr lang="en-US" altLang="ja-JP" dirty="0"/>
              <a:t>Click to edit master style</a:t>
            </a:r>
          </a:p>
          <a:p>
            <a:pPr lvl="1"/>
            <a:r>
              <a:rPr lang="en-US" altLang="ja-JP" dirty="0"/>
              <a:t>Click to edit master style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edit master style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D358EB1-2358-4254-BF6D-2B16896C685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DFDB973A-CD80-4C18-BFB4-46191313F2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5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xmlns="" id="{75561F10-17D6-4EF1-9AAE-37F58091D3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26203" marR="0" indent="-126203" algn="l" defTabSz="685783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575"/>
            </a:lvl1pPr>
            <a:lvl2pPr marL="263123" marR="0" indent="-140491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/>
            </a:lvl2pPr>
            <a:lvl3pPr marL="320611" marR="0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 sz="1275"/>
            </a:lvl3pPr>
            <a:lvl5pPr marL="685783" indent="0">
              <a:buNone/>
              <a:defRPr/>
            </a:lvl5pPr>
            <a:lvl6pPr marL="1714457" indent="0">
              <a:buNone/>
              <a:defRPr/>
            </a:lvl6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marL="320611" marR="0" lvl="2" indent="-96452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tabLst>
                <a:tab pos="514406" algn="l"/>
              </a:tabLst>
              <a:defRPr/>
            </a:pPr>
            <a:r>
              <a:rPr lang="en-US" altLang="ja-JP" dirty="0"/>
              <a:t>Click to add text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66C37ABE-ECB2-4CCE-AADB-9692AD959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7631DE2D-4837-4194-A743-1D814B40375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95121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029CC37-0AF6-4ED8-9515-B106B52037E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C7704AFC-1377-4772-8027-60861015F8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8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946DD75-FA46-40CA-AAE8-2CBF071E654D}"/>
              </a:ext>
            </a:extLst>
          </p:cNvPr>
          <p:cNvSpPr/>
          <p:nvPr userDrawn="1"/>
        </p:nvSpPr>
        <p:spPr bwMode="auto">
          <a:xfrm>
            <a:off x="458670" y="4803998"/>
            <a:ext cx="1836204" cy="14401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C6DA2A16-E000-4A09-863C-BC0D763E5162}"/>
              </a:ext>
            </a:extLst>
          </p:cNvPr>
          <p:cNvSpPr/>
          <p:nvPr userDrawn="1"/>
        </p:nvSpPr>
        <p:spPr bwMode="auto">
          <a:xfrm>
            <a:off x="0" y="0"/>
            <a:ext cx="1106742" cy="5143500"/>
          </a:xfrm>
          <a:prstGeom prst="rect">
            <a:avLst/>
          </a:prstGeom>
          <a:solidFill>
            <a:srgbClr val="FFC76D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A7EB3FBC-7DB5-4615-9335-7930072061FB}"/>
              </a:ext>
            </a:extLst>
          </p:cNvPr>
          <p:cNvSpPr/>
          <p:nvPr userDrawn="1"/>
        </p:nvSpPr>
        <p:spPr bwMode="auto">
          <a:xfrm>
            <a:off x="148707" y="0"/>
            <a:ext cx="742012" cy="5143500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4C5A6A6E-435F-409F-94B3-230017E5DF7E}"/>
              </a:ext>
            </a:extLst>
          </p:cNvPr>
          <p:cNvSpPr/>
          <p:nvPr userDrawn="1"/>
        </p:nvSpPr>
        <p:spPr bwMode="auto">
          <a:xfrm>
            <a:off x="0" y="0"/>
            <a:ext cx="782706" cy="5143500"/>
          </a:xfrm>
          <a:prstGeom prst="rect">
            <a:avLst/>
          </a:prstGeom>
          <a:solidFill>
            <a:srgbClr val="F39800"/>
          </a:solidFill>
          <a:ln w="9525" algn="ctr">
            <a:noFill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ja-JP" altLang="en-US" sz="1200" dirty="0" err="1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xmlns="" id="{03BAB413-EC7C-496A-B37B-58AF8F86D6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93719" y="1294410"/>
            <a:ext cx="4745736" cy="11637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sz="2400" b="1" kern="0" dirty="0" smtClean="0">
                <a:solidFill>
                  <a:srgbClr val="4D4F53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  <a:endParaRPr lang="en-US" altLang="ja-JP" dirty="0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xmlns="" id="{306B30FC-FDB3-4C8D-8CD1-BD02090357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3720" y="2465875"/>
            <a:ext cx="4745736" cy="4408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tabLst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CB79C352-DB54-4636-9D4E-6F2CC221AE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情報セキュリティ株式会社">
            <a:extLst>
              <a:ext uri="{FF2B5EF4-FFF2-40B4-BE49-F238E27FC236}">
                <a16:creationId xmlns:a16="http://schemas.microsoft.com/office/drawing/2014/main" xmlns="" id="{FE3E432E-5164-42BD-9C4F-4F3D992FF655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20" y="747502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374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6B6D8A8A-C75E-497E-923A-158CFCE9F9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7CF87C0C-F292-4B11-9B29-5176A9D7B7E1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43685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2A227E49-D09C-4AB7-A6D9-1CD2FF0837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5FF03B51-FB98-4D97-8C96-BF8659CBCD5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55967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Click to add title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Click to add subtitle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30BE0D2B-BD0D-4133-BEBF-32DEC25466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B4EF3AF4-B126-45AD-AF6F-9362A6D6179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55261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ja-JP" dirty="0"/>
              <a:t>Click to add 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A51ABE6F-ECDF-4E14-8EF8-74A40CC2A7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971A5BDB-D399-462F-AF18-6AEC47908B8C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34278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7" y="287338"/>
            <a:ext cx="6274594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3486150" y="1338263"/>
            <a:ext cx="3086100" cy="33210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</a:p>
          <a:p>
            <a:pPr lvl="0"/>
            <a:endParaRPr kumimoji="1" lang="ja-JP" altLang="en-US" dirty="0"/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925CC16-228B-48CE-8644-170EFD64C7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8C0D7EA-7650-4010-9125-8661320E003A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70201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69" y="285316"/>
            <a:ext cx="6268212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320805"/>
            <a:ext cx="3076575" cy="156338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626" y="1320801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29718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3486150" y="3028950"/>
            <a:ext cx="3079242" cy="15636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2" name="Picture 2" descr="情報セキュリティ株式会社">
            <a:extLst>
              <a:ext uri="{FF2B5EF4-FFF2-40B4-BE49-F238E27FC236}">
                <a16:creationId xmlns:a16="http://schemas.microsoft.com/office/drawing/2014/main" xmlns="" id="{FCB95F73-4A32-47E0-A5BD-ACA294B03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xmlns="" id="{D8EDFB6A-9DF5-41A1-9B4C-8A98EFB04EC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04192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al column_lef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6" y="1184082"/>
            <a:ext cx="3076574" cy="3292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en-US" altLang="ja-JP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486153" y="1184077"/>
            <a:ext cx="3077051" cy="3291840"/>
          </a:xfrm>
          <a:prstGeom prst="rect">
            <a:avLst/>
          </a:prstGeom>
        </p:spPr>
        <p:txBody>
          <a:bodyPr anchor="ctr"/>
          <a:lstStyle>
            <a:lvl1pPr marL="214308" indent="-214308">
              <a:buFont typeface="Arial" panose="020B0604020202020204" pitchFamily="34" charset="0"/>
              <a:buChar char="•"/>
              <a:defRPr/>
            </a:lvl1pPr>
            <a:lvl2pPr marL="336938" indent="-214308">
              <a:buFont typeface="Arial" panose="020B0604020202020204" pitchFamily="34" charset="0"/>
              <a:buChar char="•"/>
              <a:defRPr/>
            </a:lvl2pPr>
            <a:lvl3pPr marL="438467" marR="0" indent="-214308" algn="l" defTabSz="514406" rtl="0" eaLnBrk="1" fontAlgn="base" latinLnBrk="0" hangingPunct="1">
              <a:lnSpc>
                <a:spcPct val="90000"/>
              </a:lnSpc>
              <a:spcBef>
                <a:spcPts val="56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anose="020B0604020202020204" pitchFamily="34" charset="0"/>
              <a:buChar char="•"/>
              <a:tabLst>
                <a:tab pos="514406" algn="l"/>
              </a:tabLst>
              <a:defRPr/>
            </a:lvl3pPr>
          </a:lstStyle>
          <a:p>
            <a:pPr lvl="0"/>
            <a:r>
              <a:rPr lang="en-US" altLang="ja-JP" dirty="0"/>
              <a:t>Click to add text</a:t>
            </a:r>
          </a:p>
          <a:p>
            <a:pPr lvl="1"/>
            <a:r>
              <a:rPr lang="en-US" altLang="ja-JP" dirty="0"/>
              <a:t>Click to add text</a:t>
            </a:r>
          </a:p>
          <a:p>
            <a:pPr lvl="2"/>
            <a:r>
              <a:rPr lang="en-US" altLang="ja-JP" dirty="0"/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1269" y="230331"/>
            <a:ext cx="6268212" cy="62388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4CC9BB0A-7C70-4F40-B1B7-DEC63E9385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581B156-1815-418D-97BE-FE01ECCA2133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99378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85316"/>
            <a:ext cx="6260198" cy="62388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0250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0250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5" y="1314450"/>
            <a:ext cx="2000678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3" name="Picture 2" descr="情報セキュリティ株式会社">
            <a:extLst>
              <a:ext uri="{FF2B5EF4-FFF2-40B4-BE49-F238E27FC236}">
                <a16:creationId xmlns:a16="http://schemas.microsoft.com/office/drawing/2014/main" xmlns="" id="{D1EC5004-D542-4565-BFB1-CE13F1192C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xmlns="" id="{B44E47D8-1941-477E-876F-23CAB502DF1E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08132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umn_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991" y="590550"/>
            <a:ext cx="2002536" cy="623888"/>
          </a:xfrm>
        </p:spPr>
        <p:txBody>
          <a:bodyPr anchor="ctr"/>
          <a:lstStyle>
            <a:lvl1pPr algn="ctr">
              <a:defRPr sz="1500">
                <a:solidFill>
                  <a:srgbClr val="4D4F53"/>
                </a:solidFill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295277" y="1320804"/>
            <a:ext cx="2002536" cy="3311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51218" y="1320805"/>
            <a:ext cx="2002536" cy="32953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2423033" y="1314450"/>
            <a:ext cx="2002536" cy="3314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Click to add text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423033" y="590550"/>
            <a:ext cx="2002536" cy="621792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51218" y="590550"/>
            <a:ext cx="2002536" cy="636588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1500" b="1" dirty="0" smtClean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ja-JP" dirty="0"/>
              <a:t>Click to add title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236601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4491990" y="1352550"/>
            <a:ext cx="0" cy="3276600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7" name="Picture 2" descr="情報セキュリティ株式会社">
            <a:extLst>
              <a:ext uri="{FF2B5EF4-FFF2-40B4-BE49-F238E27FC236}">
                <a16:creationId xmlns:a16="http://schemas.microsoft.com/office/drawing/2014/main" xmlns="" id="{83C9ABB8-CB66-40F1-853D-015239C5D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9976DD9-260F-4D44-AA5F-48DFC3B643FF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186333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ith a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情報セキュリティ株式会社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29" y="2319179"/>
            <a:ext cx="1117143" cy="5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/>
              <a:defRPr>
                <a:solidFill>
                  <a:srgbClr val="4D4F53"/>
                </a:solidFill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297657" y="1323028"/>
            <a:ext cx="6274594" cy="3290887"/>
          </a:xfrm>
        </p:spPr>
        <p:txBody>
          <a:bodyPr/>
          <a:lstStyle/>
          <a:p>
            <a:pPr lvl="0"/>
            <a:r>
              <a:rPr kumimoji="1" lang="ja-JP" altLang="en-US" dirty="0"/>
              <a:t>テキストを入力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xmlns="" id="{6BD25A6D-2196-46D1-815B-4E01FA09104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119A53D6-4F0E-47B3-89D3-279519B340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2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、サブタイトル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656" y="235615"/>
            <a:ext cx="6275070" cy="623888"/>
          </a:xfrm>
        </p:spPr>
        <p:txBody>
          <a:bodyPr anchor="b"/>
          <a:lstStyle>
            <a:lvl1pPr marL="0" indent="0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7656" y="768066"/>
            <a:ext cx="627507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297656" y="1323028"/>
            <a:ext cx="6275070" cy="3290887"/>
          </a:xfrm>
        </p:spPr>
        <p:txBody>
          <a:bodyPr/>
          <a:lstStyle/>
          <a:p>
            <a:pPr lvl="0"/>
            <a:r>
              <a:rPr kumimoji="1" lang="ja-JP" altLang="en-US" dirty="0"/>
              <a:t>タイトルを入力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589D4085-7BEC-4EA3-903A-0981D5260A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4A27559B-71F2-4B20-9D1C-D4FF7BB95D1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8850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86E1A987-BE61-400C-8EFF-91583B5C7B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02D8848A-AD1A-4C86-B020-97CB1339AB1B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1923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271" y="229900"/>
            <a:ext cx="6260198" cy="623888"/>
          </a:xfrm>
        </p:spPr>
        <p:txBody>
          <a:bodyPr anchor="b"/>
          <a:lstStyle>
            <a:lvl1pPr algn="ctr">
              <a:lnSpc>
                <a:spcPts val="2250"/>
              </a:lnSpc>
              <a:defRPr/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777591"/>
            <a:ext cx="6271022" cy="38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8" name="Picture 2" descr="情報セキュリティ株式会社">
            <a:extLst>
              <a:ext uri="{FF2B5EF4-FFF2-40B4-BE49-F238E27FC236}">
                <a16:creationId xmlns:a16="http://schemas.microsoft.com/office/drawing/2014/main" xmlns="" id="{2CD66ECB-31A2-4ABE-9D67-330B9939B2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C6C00E80-8CFF-4D46-89FF-0BEAB8F1B609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2969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12-D49F-460A-ADF9-11F744EA8E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32917879-B4B3-4977-AC20-8C5A4D0FB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B24520EA-5A27-41EC-A385-BC3F77DE0268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8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poi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 hasCustomPrompt="1"/>
          </p:nvPr>
        </p:nvSpPr>
        <p:spPr>
          <a:xfrm>
            <a:off x="297659" y="1588073"/>
            <a:ext cx="6257925" cy="678879"/>
          </a:xfrm>
        </p:spPr>
        <p:txBody>
          <a:bodyPr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2400" b="1" kern="1200" dirty="0">
                <a:solidFill>
                  <a:srgbClr val="4D4F53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kumimoji="1" lang="ja-JP" altLang="en-US" dirty="0"/>
              <a:t>タイトルを入力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91271" y="2190750"/>
            <a:ext cx="6271022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dirty="0"/>
              <a:t>サブタイトルを入力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6" name="Picture 2" descr="情報セキュリティ株式会社">
            <a:extLst>
              <a:ext uri="{FF2B5EF4-FFF2-40B4-BE49-F238E27FC236}">
                <a16:creationId xmlns:a16="http://schemas.microsoft.com/office/drawing/2014/main" xmlns="" id="{BBC97045-F395-4D24-AEB7-7276EE6E5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2B2CC87B-8873-492F-83FF-57CA041A77A2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103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95" y="955287"/>
            <a:ext cx="4760015" cy="1992775"/>
          </a:xfrm>
          <a:prstGeom prst="rect">
            <a:avLst/>
          </a:prstGeom>
        </p:spPr>
        <p:txBody>
          <a:bodyPr/>
          <a:lstStyle>
            <a:lvl1pPr marL="85721" indent="-85721" algn="l" defTabSz="685766" rtl="0" eaLnBrk="1" latinLnBrk="0" hangingPunct="1">
              <a:lnSpc>
                <a:spcPct val="110000"/>
              </a:lnSpc>
              <a:spcBef>
                <a:spcPts val="0"/>
              </a:spcBef>
              <a:buNone/>
              <a:defRPr lang="en-US" sz="1800" b="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  <a:endParaRPr lang="en-US" altLang="ja-JP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238177" y="2955095"/>
            <a:ext cx="4532211" cy="99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15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ja-JP" altLang="en-US" dirty="0"/>
              <a:t>テキストを入力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/>
          </a:p>
        </p:txBody>
      </p:sp>
      <p:pic>
        <p:nvPicPr>
          <p:cNvPr id="10" name="Picture 2" descr="情報セキュリティ株式会社">
            <a:extLst>
              <a:ext uri="{FF2B5EF4-FFF2-40B4-BE49-F238E27FC236}">
                <a16:creationId xmlns:a16="http://schemas.microsoft.com/office/drawing/2014/main" xmlns="" id="{20CDF57B-058B-4F08-A17D-AA8988AC5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xmlns="" id="{DBFB3659-A954-4836-9305-033ED8FE251D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23209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66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7656" y="1323846"/>
            <a:ext cx="6275070" cy="3394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Picture 2" descr="情報セキュリティ株式会社">
            <a:extLst>
              <a:ext uri="{FF2B5EF4-FFF2-40B4-BE49-F238E27FC236}">
                <a16:creationId xmlns:a16="http://schemas.microsoft.com/office/drawing/2014/main" xmlns="" id="{9AA93E18-6EC5-484E-8050-68D9FD9411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2" y="4751927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FEC9D617-B7EA-40CE-93D4-B6FD155EAD76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342900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© Information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Security</a:t>
            </a:r>
            <a:r>
              <a:rPr lang="ja-JP" altLang="en-US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 </a:t>
            </a: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Inc. All Rights Reserved.</a:t>
            </a:r>
            <a:endParaRPr lang="ja-JP" altLang="en-US" sz="675" b="0" i="0" dirty="0">
              <a:solidFill>
                <a:srgbClr val="4D4F53"/>
              </a:solidFill>
              <a:latin typeface="+mn-ea"/>
              <a:ea typeface="+mn-ea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3689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  <p:sldLayoutId id="2147483709" r:id="rId14"/>
  </p:sldLayoutIdLst>
  <p:hf hdr="0" ftr="0" dt="0"/>
  <p:txStyles>
    <p:titleStyle>
      <a:lvl1pPr marL="0" indent="0" algn="l" defTabSz="685766" rtl="0" eaLnBrk="1" latinLnBrk="0" hangingPunct="1">
        <a:spcBef>
          <a:spcPct val="0"/>
        </a:spcBef>
        <a:buNone/>
        <a:defRPr kumimoji="1"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126200" indent="-126200" algn="l" defTabSz="685766" rtl="0" eaLnBrk="1" latinLnBrk="0" hangingPunct="1">
        <a:spcBef>
          <a:spcPts val="450"/>
        </a:spcBef>
        <a:buFont typeface="Arial" pitchFamily="34" charset="0"/>
        <a:buChar char="•"/>
        <a:defRPr kumimoji="1"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263117" indent="-140488" algn="l" defTabSz="685766" rtl="0" eaLnBrk="1" latinLnBrk="0" hangingPunct="1">
        <a:spcBef>
          <a:spcPts val="0"/>
        </a:spcBef>
        <a:buFont typeface="Arial" pitchFamily="34" charset="0"/>
        <a:buChar char="ᵒ"/>
        <a:defRPr kumimoji="1"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82" indent="-121438" algn="l" defTabSz="685766" rtl="0" eaLnBrk="1" latinLnBrk="0" hangingPunct="1">
        <a:spcBef>
          <a:spcPts val="0"/>
        </a:spcBef>
        <a:buFont typeface="Arial" pitchFamily="34" charset="0"/>
        <a:buChar char="•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24" indent="-123819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66" indent="-126200" algn="l" defTabSz="685766" rtl="0" eaLnBrk="1" latinLnBrk="0" hangingPunct="1">
        <a:spcBef>
          <a:spcPts val="0"/>
        </a:spcBef>
        <a:buFont typeface="Arial" pitchFamily="34" charset="0"/>
        <a:buChar char="-"/>
        <a:defRPr kumimoji="1"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856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657" y="287338"/>
            <a:ext cx="6274594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Click to</a:t>
            </a:r>
            <a:r>
              <a:rPr lang="ja-JP" altLang="en-US" dirty="0"/>
              <a:t> </a:t>
            </a:r>
            <a:r>
              <a:rPr lang="en-US" altLang="ja-JP" dirty="0"/>
              <a:t>add</a:t>
            </a:r>
            <a:r>
              <a:rPr lang="ja-JP" altLang="en-US" dirty="0"/>
              <a:t> </a:t>
            </a:r>
            <a:r>
              <a:rPr lang="en-US" altLang="ja-JP" dirty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59533"/>
            <a:ext cx="3429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8578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75" b="0" kern="1200" smtClean="0">
                <a:solidFill>
                  <a:schemeClr val="tx2"/>
                </a:solidFill>
                <a:latin typeface="Arial" pitchFamily="34" charset="0"/>
                <a:ea typeface="ＭＳ Ｐゴシック" pitchFamily="27" charset="-128"/>
                <a:cs typeface="ＭＳ Ｐゴシック" pitchFamily="27" charset="-128"/>
              </a:defRPr>
            </a:lvl1pPr>
          </a:lstStyle>
          <a:p>
            <a:fld id="{27E7E212-D49F-460A-ADF9-11F744EA8EAE}" type="slidenum">
              <a:rPr>
                <a:solidFill>
                  <a:srgbClr val="706F5C"/>
                </a:solidFill>
              </a:rPr>
              <a:pPr/>
              <a:t>‹#›</a:t>
            </a:fld>
            <a:endParaRPr dirty="0">
              <a:solidFill>
                <a:srgbClr val="706F5C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A537C96F-880D-47C8-A74D-62762E005C4E}"/>
              </a:ext>
            </a:extLst>
          </p:cNvPr>
          <p:cNvSpPr txBox="1">
            <a:spLocks/>
          </p:cNvSpPr>
          <p:nvPr userDrawn="1"/>
        </p:nvSpPr>
        <p:spPr>
          <a:xfrm>
            <a:off x="297657" y="1323028"/>
            <a:ext cx="6274594" cy="3290887"/>
          </a:xfrm>
          <a:prstGeom prst="rect">
            <a:avLst/>
          </a:prstGeom>
        </p:spPr>
        <p:txBody>
          <a:bodyPr/>
          <a:lstStyle>
            <a:lvl1pPr marL="168275" marR="0" indent="-1682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lang="en-US" sz="2100" kern="1200" dirty="0" smtClean="0">
                <a:solidFill>
                  <a:srgbClr val="4D4F53"/>
                </a:solidFill>
                <a:latin typeface="Arial" pitchFamily="34" charset="0"/>
                <a:ea typeface="+mn-ea"/>
                <a:cs typeface="+mn-cs"/>
              </a:defRPr>
            </a:lvl1pPr>
            <a:lvl2pPr marL="350838" marR="0" indent="-1873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427492" marR="0" indent="-128605" algn="l" defTabSz="685891" rtl="0" eaLnBrk="1" fontAlgn="base" latinLnBrk="0" hangingPunct="1">
              <a:lnSpc>
                <a:spcPct val="90000"/>
              </a:lnSpc>
              <a:spcBef>
                <a:spcPts val="75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15000"/>
              <a:buFont typeface="Arial" pitchFamily="34" charset="0"/>
              <a:buChar char="•"/>
              <a:tabLst>
                <a:tab pos="685891" algn="l"/>
              </a:tabLst>
              <a:defRPr lang="en-US" sz="17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54075" indent="-165100" algn="l" defTabSz="914400" rtl="0" eaLnBrk="1" latinLnBrk="0" hangingPunct="1">
              <a:spcBef>
                <a:spcPts val="0"/>
              </a:spcBef>
              <a:buFont typeface="Arial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spcBef>
                <a:spcPct val="15000"/>
              </a:spcBef>
              <a:spcAft>
                <a:spcPct val="15000"/>
              </a:spcAft>
              <a:defRPr/>
            </a:pPr>
            <a:r>
              <a:rPr lang="en-US" altLang="ja-JP" sz="1275" dirty="0"/>
              <a:t>Click to edit master style</a:t>
            </a:r>
          </a:p>
          <a:p>
            <a:r>
              <a:rPr lang="en-US" altLang="ja-JP" sz="1575" dirty="0"/>
              <a:t>Click to edit master style</a:t>
            </a:r>
          </a:p>
          <a:p>
            <a:pPr lvl="1"/>
            <a:r>
              <a:rPr lang="en-US" altLang="ja-JP" sz="1350" dirty="0"/>
              <a:t>Click to edit master style</a:t>
            </a:r>
          </a:p>
          <a:p>
            <a:pPr lvl="2">
              <a:defRPr/>
            </a:pPr>
            <a:r>
              <a:rPr lang="en-US" altLang="ja-JP" sz="1275" dirty="0"/>
              <a:t>Click to edit master style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7E11B269-81A4-4CE3-840D-A701EA8246C4}"/>
              </a:ext>
            </a:extLst>
          </p:cNvPr>
          <p:cNvSpPr txBox="1">
            <a:spLocks noGrp="1"/>
          </p:cNvSpPr>
          <p:nvPr userDrawn="1"/>
        </p:nvSpPr>
        <p:spPr bwMode="auto">
          <a:xfrm>
            <a:off x="1497543" y="4838078"/>
            <a:ext cx="3874822" cy="116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defTabSz="685783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675" b="0" i="0" dirty="0">
                <a:solidFill>
                  <a:srgbClr val="4D4F53"/>
                </a:solidFill>
                <a:latin typeface="Arial" pitchFamily="34" charset="0"/>
                <a:ea typeface="ＭＳ Ｐゴシック"/>
                <a:cs typeface="Arial" pitchFamily="34" charset="0"/>
              </a:rPr>
              <a:t>Information Security Confidential - Partner Use Only</a:t>
            </a:r>
          </a:p>
        </p:txBody>
      </p:sp>
      <p:pic>
        <p:nvPicPr>
          <p:cNvPr id="11" name="Picture 2" descr="情報セキュリティ株式会社">
            <a:extLst>
              <a:ext uri="{FF2B5EF4-FFF2-40B4-BE49-F238E27FC236}">
                <a16:creationId xmlns:a16="http://schemas.microsoft.com/office/drawing/2014/main" xmlns="" id="{0EF969E6-329E-4713-9FEA-3D12B6628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203" y="4742931"/>
            <a:ext cx="679048" cy="3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7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hf hdr="0" ftr="0" dt="0"/>
  <p:txStyles>
    <p:titleStyle>
      <a:lvl1pPr marL="0" indent="0" algn="l" defTabSz="685783" rtl="0" eaLnBrk="1" latinLnBrk="0" hangingPunct="1">
        <a:spcBef>
          <a:spcPct val="0"/>
        </a:spcBef>
        <a:buNone/>
        <a:defRPr lang="en-US" sz="2100" b="1" kern="1200" dirty="0">
          <a:solidFill>
            <a:srgbClr val="4D4F53"/>
          </a:solidFill>
          <a:latin typeface="Arial" pitchFamily="34" charset="0"/>
          <a:ea typeface="+mj-ea"/>
          <a:cs typeface="+mj-cs"/>
        </a:defRPr>
      </a:lvl1pPr>
    </p:titleStyle>
    <p:bodyStyle>
      <a:lvl1pPr marL="214308" indent="-214308" algn="l" defTabSz="685783" rtl="0" eaLnBrk="1" latinLnBrk="0" hangingPunct="1">
        <a:spcBef>
          <a:spcPts val="450"/>
        </a:spcBef>
        <a:buFont typeface="Arial" panose="020B0604020202020204" pitchFamily="34" charset="0"/>
        <a:buChar char="•"/>
        <a:defRPr lang="en-US" sz="1350" kern="1200" dirty="0" smtClean="0">
          <a:solidFill>
            <a:srgbClr val="4D4F53"/>
          </a:solidFill>
          <a:latin typeface="Arial" pitchFamily="34" charset="0"/>
          <a:ea typeface="+mn-ea"/>
          <a:cs typeface="+mn-cs"/>
        </a:defRPr>
      </a:lvl1pPr>
      <a:lvl2pPr marL="122632" indent="0" algn="l" defTabSz="685783" rtl="0" eaLnBrk="1" latinLnBrk="0" hangingPunct="1">
        <a:spcBef>
          <a:spcPts val="0"/>
        </a:spcBef>
        <a:buFont typeface="Arial" panose="020B0604020202020204" pitchFamily="34" charset="0"/>
        <a:buNone/>
        <a:defRPr lang="en-US" sz="120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469094" indent="-121441" algn="l" defTabSz="685783" rtl="0" eaLnBrk="1" latinLnBrk="0" hangingPunct="1">
        <a:spcBef>
          <a:spcPts val="0"/>
        </a:spcBef>
        <a:buFont typeface="Arial" pitchFamily="34" charset="0"/>
        <a:buChar char="•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640540" indent="-123822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 smtClean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811986" indent="-126203" algn="l" defTabSz="685783" rtl="0" eaLnBrk="1" latinLnBrk="0" hangingPunct="1">
        <a:spcBef>
          <a:spcPts val="0"/>
        </a:spcBef>
        <a:buFont typeface="Arial" pitchFamily="34" charset="0"/>
        <a:buChar char="-"/>
        <a:defRPr lang="en-US" sz="1050" kern="1200" dirty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>
            <a:extLst>
              <a:ext uri="{FF2B5EF4-FFF2-40B4-BE49-F238E27FC236}">
                <a16:creationId xmlns="" xmlns:a16="http://schemas.microsoft.com/office/drawing/2014/main" id="{EB8D0F2E-B412-40C5-ACD9-A712B2C0F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ja-JP" sz="1800" dirty="0"/>
              <a:t>Information Security Inc.</a:t>
            </a:r>
          </a:p>
          <a:p>
            <a:pPr algn="r"/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0E631DC2-46B3-467A-A817-3079ACB8DD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ja-JP" dirty="0" err="1" smtClean="0"/>
              <a:t>AntiRansomware</a:t>
            </a:r>
            <a:r>
              <a:rPr lang="en-US" altLang="ja-JP" dirty="0" smtClean="0"/>
              <a:t> Tools Thoroughly Tested Part </a:t>
            </a:r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7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E6888D3-15AF-4E16-BA10-BC451161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E692F2DC-E16D-4E37-BDD5-AB5FCB3E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6FD85AA6-FDA8-4289-81AB-328307656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kumimoji="1" lang="en-US" altLang="ja-JP" dirty="0" smtClean="0"/>
              <a:t>?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Rise of 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Ransomware Testing Environment</a:t>
            </a:r>
            <a:endParaRPr kumimoji="1" lang="en-US" altLang="ja-JP" dirty="0" smtClean="0"/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Malwarebytes Anti-Ransomware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altLang="ja-JP" dirty="0" smtClean="0"/>
              <a:t>References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3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48" y="3403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What </a:t>
            </a:r>
            <a:r>
              <a:rPr lang="en-US" altLang="ja-JP" dirty="0" smtClean="0"/>
              <a:t>is Ransomware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D7F74177-4D88-403B-90D4-BB37877DE6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3759" y="582303"/>
            <a:ext cx="6274594" cy="426872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ja-JP" b="1" dirty="0"/>
              <a:t>Ransomware</a:t>
            </a:r>
            <a:r>
              <a:rPr lang="en-US" altLang="ja-JP" dirty="0"/>
              <a:t> is a type of malicious software from </a:t>
            </a:r>
            <a:r>
              <a:rPr lang="en-US" altLang="ja-JP" dirty="0" err="1" smtClean="0"/>
              <a:t>cryptovirology</a:t>
            </a:r>
            <a:r>
              <a:rPr lang="en-US" altLang="ja-JP" dirty="0" smtClean="0"/>
              <a:t> that </a:t>
            </a:r>
            <a:r>
              <a:rPr lang="en-US" altLang="ja-JP" dirty="0"/>
              <a:t>threatens to publish the victim's data or perpetually block access to it unless a ransom is </a:t>
            </a:r>
            <a:r>
              <a:rPr lang="en-US" altLang="ja-JP" dirty="0" smtClean="0"/>
              <a:t>paid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Ransomware is malicious code that is used by cybercriminals to launch data </a:t>
            </a:r>
            <a:r>
              <a:rPr lang="en-US" altLang="ja-JP" dirty="0" smtClean="0"/>
              <a:t>kidnapping and </a:t>
            </a:r>
            <a:r>
              <a:rPr lang="en-US" altLang="ja-JP" dirty="0" err="1"/>
              <a:t>lockscreen</a:t>
            </a:r>
            <a:r>
              <a:rPr lang="en-US" altLang="ja-JP" dirty="0"/>
              <a:t> </a:t>
            </a:r>
            <a:r>
              <a:rPr lang="en-US" altLang="ja-JP" dirty="0" smtClean="0"/>
              <a:t>attacks</a:t>
            </a:r>
          </a:p>
          <a:p>
            <a:pPr>
              <a:spcBef>
                <a:spcPts val="0"/>
              </a:spcBef>
            </a:pPr>
            <a:r>
              <a:rPr lang="en-US" altLang="ja-JP" dirty="0"/>
              <a:t>The motive for ransomware attacks is </a:t>
            </a:r>
            <a:r>
              <a:rPr lang="en-US" altLang="ja-JP" dirty="0" smtClean="0"/>
              <a:t>monetary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2283718"/>
            <a:ext cx="4014813" cy="2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6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Rise of 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19586"/>
            <a:ext cx="6267796" cy="309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5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Ransomware Testing </a:t>
            </a:r>
            <a:r>
              <a:rPr lang="en-US" altLang="ja-JP" dirty="0" err="1" smtClean="0"/>
              <a:t>Envinronment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ja-JP" dirty="0" smtClean="0"/>
              <a:t>Victim machine: Windows </a:t>
            </a:r>
            <a:r>
              <a:rPr lang="en-US" altLang="ja-JP" dirty="0" smtClean="0"/>
              <a:t>10 x64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Ransomware: </a:t>
            </a:r>
            <a:r>
              <a:rPr lang="en-US" altLang="ja-JP" dirty="0" err="1" smtClean="0"/>
              <a:t>Satana</a:t>
            </a:r>
            <a:r>
              <a:rPr lang="en-US" altLang="ja-JP" dirty="0"/>
              <a:t> Ransomware (https://www.kaspersky.com/blog/satana-ransomware/12558</a:t>
            </a:r>
            <a:r>
              <a:rPr lang="en-US" altLang="ja-JP" dirty="0" smtClean="0"/>
              <a:t>/)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50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Malwarebytes Anti-Ransomware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 smtClean="0"/>
              <a:t>: </a:t>
            </a:r>
            <a:r>
              <a:rPr lang="en-US" altLang="ja-JP" sz="1000" dirty="0" smtClean="0"/>
              <a:t>https</a:t>
            </a:r>
            <a:r>
              <a:rPr lang="en-US" altLang="ja-JP" sz="1000" dirty="0"/>
              <a:t>://malwarebytes.app.box.com/s/6vqfgzs9ci86fbga4nt95yq5uytppg1b</a:t>
            </a:r>
            <a:endParaRPr lang="en-US" altLang="ja-JP" sz="1000" dirty="0"/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smtClean="0"/>
              <a:t>Malwarebytes Anti-Ransomware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work</a:t>
            </a:r>
            <a:r>
              <a:rPr lang="en-US" altLang="ja-JP" sz="1200" dirty="0" smtClean="0"/>
              <a:t>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starts 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1563638"/>
            <a:ext cx="4824536" cy="29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2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Malwarebytes Anti-Ransomware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 smtClean="0"/>
              <a:t>: </a:t>
            </a:r>
            <a:r>
              <a:rPr lang="en-US" altLang="ja-JP" sz="1000" dirty="0" smtClean="0"/>
              <a:t>https</a:t>
            </a:r>
            <a:r>
              <a:rPr lang="en-US" altLang="ja-JP" sz="1000" dirty="0"/>
              <a:t>://malwarebytes.app.box.com/s/6vqfgzs9ci86fbga4nt95yq5uytppg1b</a:t>
            </a:r>
            <a:endParaRPr lang="en-US" altLang="ja-JP" sz="1000" dirty="0"/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smtClean="0"/>
              <a:t>Malwarebytes Anti-Ransomware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work</a:t>
            </a:r>
            <a:r>
              <a:rPr lang="en-US" altLang="ja-JP" sz="1200" dirty="0" smtClean="0"/>
              <a:t>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main process spawns a child process (unbig.exe)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57" y="1491630"/>
            <a:ext cx="58736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1553A69-E1DA-4040-BC9C-4E8AEA82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57" y="-22861"/>
            <a:ext cx="6274594" cy="639762"/>
          </a:xfrm>
        </p:spPr>
        <p:txBody>
          <a:bodyPr/>
          <a:lstStyle/>
          <a:p>
            <a:r>
              <a:rPr kumimoji="1" lang="en-US" altLang="ja-JP" dirty="0" smtClean="0"/>
              <a:t>Malwarebytes Anti-Ransomware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8EA5096A-B039-4C5E-960A-BCD67C3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279635" y="616902"/>
            <a:ext cx="6173701" cy="4142632"/>
          </a:xfrm>
        </p:spPr>
        <p:txBody>
          <a:bodyPr/>
          <a:lstStyle/>
          <a:p>
            <a:r>
              <a:rPr lang="en-US" altLang="ja-JP" sz="1200" dirty="0"/>
              <a:t>Information</a:t>
            </a:r>
            <a:r>
              <a:rPr kumimoji="1" lang="en-US" altLang="ja-JP" sz="1200" dirty="0"/>
              <a:t> </a:t>
            </a:r>
            <a:r>
              <a:rPr kumimoji="1" lang="en-US" altLang="ja-JP" sz="1200" dirty="0" smtClean="0"/>
              <a:t>link</a:t>
            </a:r>
            <a:r>
              <a:rPr lang="en-US" altLang="ja-JP" sz="1200" dirty="0" smtClean="0"/>
              <a:t>: </a:t>
            </a:r>
            <a:r>
              <a:rPr lang="en-US" altLang="ja-JP" sz="1000" dirty="0" smtClean="0"/>
              <a:t>https</a:t>
            </a:r>
            <a:r>
              <a:rPr lang="en-US" altLang="ja-JP" sz="1000" dirty="0"/>
              <a:t>://malwarebytes.app.box.com/s/6vqfgzs9ci86fbga4nt95yq5uytppg1b</a:t>
            </a:r>
            <a:endParaRPr lang="en-US" altLang="ja-JP" sz="1000" dirty="0"/>
          </a:p>
          <a:p>
            <a:r>
              <a:rPr kumimoji="1" lang="en-US" altLang="ja-JP" sz="1200" dirty="0"/>
              <a:t>How does </a:t>
            </a:r>
            <a:r>
              <a:rPr kumimoji="1" lang="en-US" altLang="ja-JP" sz="1200" dirty="0" smtClean="0"/>
              <a:t>Malwarebytes Anti-Ransomware</a:t>
            </a:r>
            <a:r>
              <a:rPr lang="en-US" altLang="ja-JP" sz="1200" dirty="0"/>
              <a:t> </a:t>
            </a:r>
            <a:r>
              <a:rPr lang="en-US" altLang="ja-JP" sz="1200" dirty="0" smtClean="0"/>
              <a:t>work</a:t>
            </a:r>
            <a:r>
              <a:rPr lang="en-US" altLang="ja-JP" sz="1200" dirty="0" smtClean="0"/>
              <a:t>?</a:t>
            </a:r>
            <a:endParaRPr kumimoji="1" lang="en-US" altLang="ja-JP" sz="1200" dirty="0"/>
          </a:p>
          <a:p>
            <a:pPr marL="0" indent="0">
              <a:buNone/>
            </a:pPr>
            <a:r>
              <a:rPr kumimoji="1" lang="ja-JP" altLang="en-US" sz="1200" dirty="0" smtClean="0"/>
              <a:t>　　　　　　　　　　　</a:t>
            </a:r>
            <a:endParaRPr kumimoji="1" lang="en-US" altLang="ja-JP" sz="1200" dirty="0" smtClean="0"/>
          </a:p>
          <a:p>
            <a:pPr marL="0" indent="0">
              <a:buNone/>
            </a:pPr>
            <a:r>
              <a:rPr lang="ja-JP" altLang="en-US" sz="1200" dirty="0" smtClean="0"/>
              <a:t>◎ </a:t>
            </a:r>
            <a:r>
              <a:rPr lang="en-US" altLang="ja-JP" sz="1200" dirty="0" smtClean="0"/>
              <a:t>Ransomware process is identified and killed by Malwarebytes Anti-Ransomware</a:t>
            </a:r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lang="en-US" altLang="ja-JP" sz="1200" dirty="0"/>
          </a:p>
          <a:p>
            <a:endParaRPr kumimoji="1" lang="en-US" altLang="ja-JP" sz="1200" dirty="0" smtClean="0"/>
          </a:p>
          <a:p>
            <a:endParaRPr kumimoji="1" lang="ja-JP" altLang="en-US" sz="12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62994" y="1491630"/>
            <a:ext cx="6419942" cy="2376264"/>
            <a:chOff x="162994" y="1491630"/>
            <a:chExt cx="6419942" cy="2376264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24" y="1491630"/>
              <a:ext cx="6408712" cy="1008112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994" y="2599214"/>
              <a:ext cx="6408712" cy="554956"/>
            </a:xfrm>
            <a:prstGeom prst="rect">
              <a:avLst/>
            </a:prstGeom>
          </p:spPr>
        </p:pic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50" y="3277242"/>
              <a:ext cx="6400256" cy="5906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702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706239AA-88AF-4FC6-BF6E-314A4A70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="" xmlns:a16="http://schemas.microsoft.com/office/drawing/2014/main" id="{257546EB-E4E3-4C7E-BD7C-F62D15FA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E8C7BDD-EF70-493B-802D-5E1A4C88F269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A03DB075-811C-4873-B3DE-02432581FC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ja-JP" sz="1200" dirty="0" smtClean="0"/>
              <a:t>Wikipedia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en.wikipedia.org/wiki/Ransomware</a:t>
            </a:r>
          </a:p>
          <a:p>
            <a:pPr marL="0" indent="0">
              <a:spcBef>
                <a:spcPts val="0"/>
              </a:spcBef>
              <a:buNone/>
            </a:pPr>
            <a:endParaRPr kumimoji="1" lang="en-US" altLang="ja-JP" sz="1200" dirty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Knowbe</a:t>
            </a: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https://www.knowbe4.com/ransomware</a:t>
            </a:r>
          </a:p>
          <a:p>
            <a:pPr>
              <a:spcBef>
                <a:spcPts val="0"/>
              </a:spcBef>
            </a:pPr>
            <a:endParaRPr lang="en-US" altLang="ja-JP" sz="1200" dirty="0" smtClean="0"/>
          </a:p>
          <a:p>
            <a:pPr>
              <a:spcBef>
                <a:spcPts val="0"/>
              </a:spcBef>
            </a:pPr>
            <a:r>
              <a:rPr lang="en-US" altLang="ja-JP" sz="1200" dirty="0" err="1" smtClean="0"/>
              <a:t>Heimdal</a:t>
            </a:r>
            <a:r>
              <a:rPr lang="en-US" altLang="ja-JP" sz="1200" dirty="0" smtClean="0"/>
              <a:t> security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ja-JP" sz="1200" dirty="0"/>
              <a:t>https://</a:t>
            </a:r>
            <a:r>
              <a:rPr lang="en-US" altLang="ja-JP" sz="1200" dirty="0" smtClean="0"/>
              <a:t>heimdalsecurity.com/blog/what-is-ransomware-protection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/>
          </a:p>
          <a:p>
            <a:pPr marL="0" indent="0">
              <a:spcBef>
                <a:spcPts val="0"/>
              </a:spcBef>
              <a:buNone/>
            </a:pPr>
            <a:endParaRPr lang="en-US" altLang="ja-JP" sz="1200" dirty="0" smtClean="0"/>
          </a:p>
          <a:p>
            <a:pPr marL="0" indent="0">
              <a:spcBef>
                <a:spcPts val="0"/>
              </a:spcBef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64688"/>
      </p:ext>
    </p:extLst>
  </p:cSld>
  <p:clrMapOvr>
    <a:masterClrMapping/>
  </p:clrMapOvr>
</p:sld>
</file>

<file path=ppt/theme/theme1.xml><?xml version="1.0" encoding="utf-8"?>
<a:theme xmlns:a="http://schemas.openxmlformats.org/drawingml/2006/main" name="Japanese">
  <a:themeElements>
    <a:clrScheme name="マーキー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.potx" id="{64F82204-77FA-4996-8E21-681239225002}" vid="{17B0CDB5-6D17-495E-A9EC-6441F65442DB}"/>
    </a:ext>
  </a:extLst>
</a:theme>
</file>

<file path=ppt/theme/theme2.xml><?xml version="1.0" encoding="utf-8"?>
<a:theme xmlns:a="http://schemas.openxmlformats.org/drawingml/2006/main" name="English">
  <a:themeElements>
    <a:clrScheme name="Custom 48">
      <a:dk1>
        <a:srgbClr val="4D4F53"/>
      </a:dk1>
      <a:lt1>
        <a:sysClr val="window" lastClr="FFFFFF"/>
      </a:lt1>
      <a:dk2>
        <a:srgbClr val="706F5C"/>
      </a:dk2>
      <a:lt2>
        <a:srgbClr val="D6D5CC"/>
      </a:lt2>
      <a:accent1>
        <a:srgbClr val="844CB0"/>
      </a:accent1>
      <a:accent2>
        <a:srgbClr val="0079BD"/>
      </a:accent2>
      <a:accent3>
        <a:srgbClr val="70963E"/>
      </a:accent3>
      <a:accent4>
        <a:srgbClr val="844CB0"/>
      </a:accent4>
      <a:accent5>
        <a:srgbClr val="0079BD"/>
      </a:accent5>
      <a:accent6>
        <a:srgbClr val="70963E"/>
      </a:accent6>
      <a:hlink>
        <a:srgbClr val="00598C"/>
      </a:hlink>
      <a:folHlink>
        <a:srgbClr val="563173"/>
      </a:folHlink>
    </a:clrScheme>
    <a:fontScheme name="ユーザー定義 5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noFill/>
          <a:miter lim="800000"/>
          <a:headEnd/>
          <a:tailEnd/>
        </a:ln>
        <a:effectLst/>
        <a:ex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sz="1600" dirty="0" err="1" smtClean="0">
            <a:solidFill>
              <a:srgbClr val="FFFFFF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76091B0C6259E4789E49980292B6DD8" ma:contentTypeVersion="0" ma:contentTypeDescription="新しいドキュメントを作成します。" ma:contentTypeScope="" ma:versionID="8b7a33877e5d16f99391a80a642b0b6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fc15230516dd5e85220f060eed4ba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883F91-FF5E-45D6-AE49-17B896379A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E087EB-75A7-401C-8B88-225CA46A9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3D82F4-B016-4148-A3D8-41F9E137AA3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2124</TotalTime>
  <Words>114</Words>
  <Application>Microsoft Office PowerPoint</Application>
  <PresentationFormat>ユーザー設定</PresentationFormat>
  <Paragraphs>66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Ｐゴシック</vt:lpstr>
      <vt:lpstr>メイリオ</vt:lpstr>
      <vt:lpstr>Arial</vt:lpstr>
      <vt:lpstr>Calibri</vt:lpstr>
      <vt:lpstr>Japanese</vt:lpstr>
      <vt:lpstr>English</vt:lpstr>
      <vt:lpstr>PowerPoint プレゼンテーション</vt:lpstr>
      <vt:lpstr>Contents</vt:lpstr>
      <vt:lpstr>What is Ransomware?</vt:lpstr>
      <vt:lpstr>Rise of Ransomware</vt:lpstr>
      <vt:lpstr>Ransomware Testing Envinronment</vt:lpstr>
      <vt:lpstr>Malwarebytes Anti-Ransomware</vt:lpstr>
      <vt:lpstr>Malwarebytes Anti-Ransomware</vt:lpstr>
      <vt:lpstr>Malwarebytes Anti-Ransomware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nao_komori</dc:creator>
  <cp:lastModifiedBy>ADi Adi</cp:lastModifiedBy>
  <cp:revision>469</cp:revision>
  <cp:lastPrinted>2012-04-23T18:00:06Z</cp:lastPrinted>
  <dcterms:created xsi:type="dcterms:W3CDTF">2017-06-26T01:26:37Z</dcterms:created>
  <dcterms:modified xsi:type="dcterms:W3CDTF">2017-08-17T10:28:59Z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0x010100976091B0C6259E4789E49980292B6DD8</vt:lpwstr>
  </property>
</Properties>
</file>