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5"/>
  </p:notesMasterIdLst>
  <p:handoutMasterIdLst>
    <p:handoutMasterId r:id="rId16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8" r:id="rId12"/>
    <p:sldId id="289" r:id="rId13"/>
    <p:sldId id="280" r:id="rId14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22" d="100"/>
          <a:sy n="122" d="100"/>
        </p:scale>
        <p:origin x="1047" y="57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:a16="http://schemas.microsoft.com/office/drawing/2014/main" xmlns="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="" xmlns:a16="http://schemas.microsoft.com/office/drawing/2014/main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Tools </a:t>
            </a:r>
            <a:r>
              <a:rPr lang="en-US" altLang="ja-JP" dirty="0" smtClean="0"/>
              <a:t>Tested </a:t>
            </a:r>
            <a:r>
              <a:rPr lang="en-US" altLang="ja-JP" dirty="0" smtClean="0"/>
              <a:t>Part 6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Bitdefender Anti-Ransomware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" y="3403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759" y="582303"/>
            <a:ext cx="6274594" cy="42687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283718"/>
            <a:ext cx="4014813" cy="2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19586"/>
            <a:ext cx="626779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10 x64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Ransomware: CTB-Locker</a:t>
            </a:r>
          </a:p>
          <a:p>
            <a:pPr marL="0" indent="0">
              <a:buNone/>
            </a:pPr>
            <a:r>
              <a:rPr lang="en-US" altLang="ja-JP" dirty="0"/>
              <a:t>(https://</a:t>
            </a:r>
            <a:r>
              <a:rPr lang="en-US" altLang="ja-JP" dirty="0" smtClean="0"/>
              <a:t>www.bleepingcomputer.com/virus-removal/ctb-locker-ransomware-information)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Bitdefender Anti-Ransomware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 smtClean="0"/>
              <a:t>: </a:t>
            </a:r>
            <a:r>
              <a:rPr lang="en-US" altLang="ja-JP" sz="1200" dirty="0"/>
              <a:t>https://www.bitdefender.com/solutions/anti-ransomware-tool.html</a:t>
            </a:r>
            <a:endParaRPr lang="en-US" altLang="ja-JP" sz="1000" dirty="0" smtClean="0"/>
          </a:p>
          <a:p>
            <a:r>
              <a:rPr kumimoji="1" lang="en-US" altLang="ja-JP" sz="1200" dirty="0" smtClean="0"/>
              <a:t>How does Bitdefender Anti-Ransomware</a:t>
            </a:r>
            <a:r>
              <a:rPr lang="en-US" altLang="ja-JP" sz="1200" dirty="0" smtClean="0"/>
              <a:t> work?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starts 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91630"/>
            <a:ext cx="560437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Malwarebytes Anti-Ransomware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 smtClean="0"/>
              <a:t>: </a:t>
            </a:r>
            <a:r>
              <a:rPr lang="en-US" altLang="ja-JP" sz="1200" dirty="0"/>
              <a:t>https://www.bitdefender.com/solutions/anti-ransomware-tool.html</a:t>
            </a:r>
            <a:endParaRPr lang="en-US" altLang="ja-JP" sz="1000" dirty="0"/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smtClean="0"/>
              <a:t>Bitdefender Anti-Ransomware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work?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Bitdefender </a:t>
            </a:r>
            <a:r>
              <a:rPr lang="en-US" altLang="ja-JP" sz="1200" dirty="0"/>
              <a:t>Anti-Ransomware injects </a:t>
            </a:r>
            <a:r>
              <a:rPr lang="en-US" altLang="ja-JP" sz="1200" dirty="0" smtClean="0"/>
              <a:t>&lt;InjectionDll.dll&gt; DLL into the ransomware’s process address space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5" y="1707654"/>
            <a:ext cx="590547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Malwarebytes Anti-Ransomware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 smtClean="0"/>
              <a:t>: </a:t>
            </a:r>
            <a:r>
              <a:rPr lang="en-US" altLang="ja-JP" sz="1200" dirty="0"/>
              <a:t>https://</a:t>
            </a:r>
            <a:r>
              <a:rPr lang="en-US" altLang="ja-JP" sz="1200" dirty="0" smtClean="0"/>
              <a:t>www.bitdefender.com/solutions/anti-ransomware-tool.htmls</a:t>
            </a:r>
            <a:endParaRPr lang="en-US" altLang="ja-JP" sz="1000" dirty="0"/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smtClean="0"/>
              <a:t>Bitdefender Anti-Ransomware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work?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is identified and killed by Bitdefender Anti-Ransomware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" y="1419622"/>
            <a:ext cx="3933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2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3D82F4-B016-4148-A3D8-41F9E137AA37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2301</TotalTime>
  <Words>112</Words>
  <Application>Microsoft Office PowerPoint</Application>
  <PresentationFormat>ユーザー設定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Bitdefender Anti-Ransomware</vt:lpstr>
      <vt:lpstr>Malwarebytes Anti-Ransomware</vt:lpstr>
      <vt:lpstr>Malwarebytes Anti-Ransomware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498</cp:revision>
  <cp:lastPrinted>2012-04-23T18:00:06Z</cp:lastPrinted>
  <dcterms:created xsi:type="dcterms:W3CDTF">2017-06-26T01:26:37Z</dcterms:created>
  <dcterms:modified xsi:type="dcterms:W3CDTF">2017-08-21T07:34:54Z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