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8"/>
  </p:notesMasterIdLst>
  <p:handoutMasterIdLst>
    <p:handoutMasterId r:id="rId19"/>
  </p:handoutMasterIdLst>
  <p:sldIdLst>
    <p:sldId id="275" r:id="rId6"/>
    <p:sldId id="276" r:id="rId7"/>
    <p:sldId id="348" r:id="rId8"/>
    <p:sldId id="330" r:id="rId9"/>
    <p:sldId id="363" r:id="rId10"/>
    <p:sldId id="351" r:id="rId11"/>
    <p:sldId id="370" r:id="rId12"/>
    <p:sldId id="366" r:id="rId13"/>
    <p:sldId id="371" r:id="rId14"/>
    <p:sldId id="372" r:id="rId15"/>
    <p:sldId id="373" r:id="rId16"/>
    <p:sldId id="289" r:id="rId17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D"/>
    <a:srgbClr val="FFC76D"/>
    <a:srgbClr val="FFBA4B"/>
    <a:srgbClr val="F39800"/>
    <a:srgbClr val="F39700"/>
    <a:srgbClr val="844CB0"/>
    <a:srgbClr val="70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02" d="100"/>
          <a:sy n="102" d="100"/>
        </p:scale>
        <p:origin x="1089" y="57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9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5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3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2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</p:spPr>
        <p:txBody>
          <a:bodyPr anchor="ctr"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B6F9486E-6FC1-4CD9-A793-C879302C14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20A39C60-B079-49AF-8A80-FECF6304A3B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463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7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ld-releases.ubuntu.com/releases/14.04.1/ubuntu-14.04-desktop-amd64.iso" TargetMode="External"/><Relationship Id="rId2" Type="http://schemas.openxmlformats.org/officeDocument/2006/relationships/hyperlink" Target="https://trex-tgn.cisco.com/trex/doc/trex_manual.html#_simulator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:a16="http://schemas.microsoft.com/office/drawing/2014/main" xmlns="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TRex</a:t>
            </a:r>
            <a:r>
              <a:rPr lang="en-US" altLang="ja-JP" dirty="0" smtClean="0"/>
              <a:t> </a:t>
            </a:r>
            <a:r>
              <a:rPr lang="en-US" altLang="ja-JP" dirty="0" smtClean="0"/>
              <a:t>Simulator 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2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Create a </a:t>
            </a:r>
            <a:r>
              <a:rPr lang="en-US" altLang="ja-JP" sz="1580" dirty="0" err="1" smtClean="0"/>
              <a:t>pcap</a:t>
            </a:r>
            <a:r>
              <a:rPr lang="en-US" altLang="ja-JP" sz="1580" dirty="0" smtClean="0"/>
              <a:t> file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57" y="1851670"/>
            <a:ext cx="5711594" cy="25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3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Verify the created </a:t>
            </a:r>
            <a:r>
              <a:rPr lang="en-US" altLang="ja-JP" sz="1580" dirty="0" err="1" smtClean="0"/>
              <a:t>pcap</a:t>
            </a:r>
            <a:r>
              <a:rPr lang="en-US" altLang="ja-JP" sz="1580" dirty="0" smtClean="0"/>
              <a:t> file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960359"/>
            <a:ext cx="585348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200" dirty="0" err="1" smtClean="0"/>
              <a:t>TRex</a:t>
            </a:r>
            <a:r>
              <a:rPr lang="en-US" altLang="ja-JP" sz="1200" dirty="0" smtClean="0"/>
              <a:t> </a:t>
            </a:r>
            <a:r>
              <a:rPr lang="en-US" altLang="ja-JP" sz="1200" dirty="0" smtClean="0"/>
              <a:t>Simulator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>
                <a:hlinkClick r:id="rId2"/>
              </a:rPr>
              <a:t>https://trex-tgn.cisco.com/trex/doc/trex_manual.html#_</a:t>
            </a:r>
            <a:r>
              <a:rPr lang="en-US" altLang="ja-JP" sz="1200" dirty="0" smtClean="0">
                <a:hlinkClick r:id="rId2"/>
              </a:rPr>
              <a:t>simulator</a:t>
            </a:r>
            <a:endParaRPr lang="en-US" altLang="ja-JP" sz="1200" dirty="0" smtClean="0"/>
          </a:p>
          <a:p>
            <a:pPr marL="0" indent="0"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Ubuntu 14.04 LTS  </a:t>
            </a:r>
          </a:p>
          <a:p>
            <a:pPr marL="0" indent="0">
              <a:buNone/>
            </a:pPr>
            <a:r>
              <a:rPr lang="en-US" altLang="ja-JP" sz="1200" dirty="0">
                <a:hlinkClick r:id="rId3"/>
              </a:rPr>
              <a:t>http://</a:t>
            </a:r>
            <a:r>
              <a:rPr lang="en-US" altLang="ja-JP" sz="1200" dirty="0" smtClean="0">
                <a:hlinkClick r:id="rId3"/>
              </a:rPr>
              <a:t>old-releases.ubuntu.com/releases/14.04.1/ubuntu-14.04-desktop-amd64.iso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TRex</a:t>
            </a:r>
            <a:r>
              <a:rPr lang="en-US" altLang="ja-JP" sz="1200" dirty="0" smtClean="0"/>
              <a:t> Manual</a:t>
            </a:r>
          </a:p>
          <a:p>
            <a:pPr marL="0" indent="0">
              <a:buNone/>
            </a:pPr>
            <a:r>
              <a:rPr lang="en-US" altLang="ja-JP" sz="1200" dirty="0"/>
              <a:t>https://trex-tgn.cisco.com/trex/doc/trex_manual.html</a:t>
            </a:r>
          </a:p>
        </p:txBody>
      </p:sp>
    </p:spTree>
    <p:extLst>
      <p:ext uri="{BB962C8B-B14F-4D97-AF65-F5344CB8AC3E}">
        <p14:creationId xmlns:p14="http://schemas.microsoft.com/office/powerpoint/2010/main" val="258378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kumimoji="1" lang="en-US" altLang="ja-JP" sz="1580" dirty="0"/>
              <a:t>About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Simulator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sz="1580" dirty="0" smtClean="0"/>
              <a:t>Testing Environment</a:t>
            </a:r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Building </a:t>
            </a:r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Simulator</a:t>
            </a:r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Using </a:t>
            </a:r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Simulator</a:t>
            </a:r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References	</a:t>
            </a:r>
            <a:endParaRPr kumimoji="1" lang="ja-JP" altLang="en-US" sz="1580" dirty="0"/>
          </a:p>
        </p:txBody>
      </p:sp>
    </p:spTree>
    <p:extLst>
      <p:ext uri="{BB962C8B-B14F-4D97-AF65-F5344CB8AC3E}">
        <p14:creationId xmlns:p14="http://schemas.microsoft.com/office/powerpoint/2010/main" val="24158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600" dirty="0"/>
              <a:t>The </a:t>
            </a:r>
            <a:r>
              <a:rPr lang="en-US" altLang="ja-JP" sz="1600" dirty="0" err="1"/>
              <a:t>TRex</a:t>
            </a:r>
            <a:r>
              <a:rPr lang="en-US" altLang="ja-JP" sz="1600" dirty="0"/>
              <a:t> simulator is a </a:t>
            </a:r>
            <a:r>
              <a:rPr lang="en-US" altLang="ja-JP" sz="1600" dirty="0" err="1"/>
              <a:t>linux</a:t>
            </a:r>
            <a:r>
              <a:rPr lang="en-US" altLang="ja-JP" sz="1600" dirty="0"/>
              <a:t> application (no DPDK needed) that can run on any Linux (it can also run on </a:t>
            </a:r>
            <a:r>
              <a:rPr lang="en-US" altLang="ja-JP" sz="1600" dirty="0" err="1"/>
              <a:t>TRex</a:t>
            </a:r>
            <a:r>
              <a:rPr lang="en-US" altLang="ja-JP" sz="1600" dirty="0"/>
              <a:t> machine itself</a:t>
            </a:r>
            <a:r>
              <a:rPr lang="en-US" altLang="ja-JP" sz="1600" dirty="0" smtClean="0"/>
              <a:t>)</a:t>
            </a:r>
          </a:p>
          <a:p>
            <a:r>
              <a:rPr lang="en-US" altLang="ja-JP" sz="1600" dirty="0" smtClean="0"/>
              <a:t>Can </a:t>
            </a:r>
            <a:r>
              <a:rPr lang="en-US" altLang="ja-JP" sz="1600" dirty="0"/>
              <a:t>create output </a:t>
            </a:r>
            <a:r>
              <a:rPr lang="en-US" altLang="ja-JP" sz="1600" dirty="0" err="1"/>
              <a:t>pcap</a:t>
            </a:r>
            <a:r>
              <a:rPr lang="en-US" altLang="ja-JP" sz="1600" dirty="0"/>
              <a:t> file from input of traffic </a:t>
            </a:r>
            <a:r>
              <a:rPr lang="en-US" altLang="ja-JP" sz="1600" dirty="0" smtClean="0"/>
              <a:t>YAML</a:t>
            </a:r>
            <a:endParaRPr kumimoji="1" lang="ja-JP" altLang="en-US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2571750"/>
            <a:ext cx="904875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Testing Environment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657" y="1347614"/>
            <a:ext cx="6274594" cy="3290887"/>
          </a:xfrm>
        </p:spPr>
        <p:txBody>
          <a:bodyPr/>
          <a:lstStyle/>
          <a:p>
            <a:r>
              <a:rPr kumimoji="1" lang="en-US" altLang="ja-JP" sz="1580" dirty="0" smtClean="0"/>
              <a:t>Ubuntu 14.04 LTS</a:t>
            </a:r>
            <a:endParaRPr lang="en-US" altLang="ja-JP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1851670"/>
            <a:ext cx="385286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Simulator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Cloning GitHub repository </a:t>
            </a:r>
            <a:endParaRPr lang="en-US" altLang="ja-JP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995686"/>
            <a:ext cx="576064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Building </a:t>
            </a:r>
            <a:r>
              <a:rPr kumimoji="1" lang="en-US" altLang="ja-JP" dirty="0" err="1" smtClean="0"/>
              <a:t>T</a:t>
            </a:r>
            <a:r>
              <a:rPr kumimoji="1" lang="en-US" altLang="ja-JP" dirty="0" err="1"/>
              <a:t>R</a:t>
            </a:r>
            <a:r>
              <a:rPr kumimoji="1" lang="en-US" altLang="ja-JP" dirty="0" err="1" smtClean="0"/>
              <a:t>ex</a:t>
            </a:r>
            <a:r>
              <a:rPr kumimoji="1" lang="en-US" altLang="ja-JP" dirty="0" smtClean="0"/>
              <a:t> 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./b configure -&gt; ./b build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1779662"/>
            <a:ext cx="5362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Building </a:t>
            </a:r>
            <a:r>
              <a:rPr kumimoji="1" lang="en-US" altLang="ja-JP" dirty="0" err="1" smtClean="0"/>
              <a:t>T</a:t>
            </a:r>
            <a:r>
              <a:rPr kumimoji="1" lang="en-US" altLang="ja-JP" dirty="0" err="1"/>
              <a:t>R</a:t>
            </a:r>
            <a:r>
              <a:rPr kumimoji="1" lang="en-US" altLang="ja-JP" dirty="0" err="1" smtClean="0"/>
              <a:t>ex</a:t>
            </a:r>
            <a:r>
              <a:rPr kumimoji="1" lang="en-US" altLang="ja-JP" dirty="0" smtClean="0"/>
              <a:t> 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./b configure -&gt; ./b build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1995686"/>
            <a:ext cx="418623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Simulator help menu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91" y="1707654"/>
            <a:ext cx="431452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Simulator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Preview </a:t>
            </a:r>
            <a:r>
              <a:rPr lang="en-US" altLang="ja-JP" sz="1580" dirty="0"/>
              <a:t>plus stats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2" y="1923678"/>
            <a:ext cx="5976664" cy="21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6995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D82F4-B016-4148-A3D8-41F9E137AA37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7594</TotalTime>
  <Words>156</Words>
  <Application>Microsoft Office PowerPoint</Application>
  <PresentationFormat>ユーザー設定</PresentationFormat>
  <Paragraphs>54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About TRex Simulator</vt:lpstr>
      <vt:lpstr>Testing Environment</vt:lpstr>
      <vt:lpstr>Building TRex Simulator </vt:lpstr>
      <vt:lpstr>Building TRex Simulator</vt:lpstr>
      <vt:lpstr>Building TRex Simulator</vt:lpstr>
      <vt:lpstr>Using TRex Simulator</vt:lpstr>
      <vt:lpstr>Using TRex Simulator</vt:lpstr>
      <vt:lpstr>Using TRex Simulator</vt:lpstr>
      <vt:lpstr>Using TRex Simulator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2878</cp:revision>
  <cp:lastPrinted>2012-04-23T18:00:06Z</cp:lastPrinted>
  <dcterms:created xsi:type="dcterms:W3CDTF">2017-06-26T01:26:37Z</dcterms:created>
  <dcterms:modified xsi:type="dcterms:W3CDTF">2017-11-13T23:50:52Z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