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23"/>
  </p:notesMasterIdLst>
  <p:handoutMasterIdLst>
    <p:handoutMasterId r:id="rId24"/>
  </p:handoutMasterIdLst>
  <p:sldIdLst>
    <p:sldId id="275" r:id="rId6"/>
    <p:sldId id="276" r:id="rId7"/>
    <p:sldId id="348" r:id="rId8"/>
    <p:sldId id="330" r:id="rId9"/>
    <p:sldId id="367" r:id="rId10"/>
    <p:sldId id="368" r:id="rId11"/>
    <p:sldId id="366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289" r:id="rId22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D"/>
    <a:srgbClr val="FFC76D"/>
    <a:srgbClr val="FFBA4B"/>
    <a:srgbClr val="F39800"/>
    <a:srgbClr val="F39700"/>
    <a:srgbClr val="844CB0"/>
    <a:srgbClr val="70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>
        <p:scale>
          <a:sx n="111" d="100"/>
          <a:sy n="111" d="100"/>
        </p:scale>
        <p:origin x="885" y="-231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3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7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4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2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</p:spPr>
        <p:txBody>
          <a:bodyPr anchor="ctr"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B6F9486E-6FC1-4CD9-A793-C879302C14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20A39C60-B079-49AF-8A80-FECF6304A3B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6463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7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="" xmlns:a16="http://schemas.microsoft.com/office/drawing/2014/main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ld-releases.ubuntu.com/releases/14.04.1/ubuntu-14.04-desktop-amd64.iso" TargetMode="External"/><Relationship Id="rId2" Type="http://schemas.openxmlformats.org/officeDocument/2006/relationships/hyperlink" Target="https://github.com/cisco-system-traffic-generator/trex-stateless-gui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="" xmlns:a16="http://schemas.microsoft.com/office/drawing/2014/main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TRex</a:t>
            </a:r>
            <a:r>
              <a:rPr lang="en-US" altLang="ja-JP" dirty="0" smtClean="0"/>
              <a:t> </a:t>
            </a:r>
            <a:r>
              <a:rPr lang="en-US" altLang="ja-JP" dirty="0" smtClean="0"/>
              <a:t>Stateless GUI 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2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Connecting to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server 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779662"/>
            <a:ext cx="5308619" cy="23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Connecting to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server 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1707654"/>
            <a:ext cx="4697760" cy="26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Dashboard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1707654"/>
            <a:ext cx="4608512" cy="28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Packet Capture using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GUI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779662"/>
            <a:ext cx="58396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Packet Capture using Wireshark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1851670"/>
            <a:ext cx="578644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Packet Editor -&gt; New profile  -&gt; New Stream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2139702"/>
            <a:ext cx="561662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Edit Stream -&gt; Packet Editor (Advanced Mode is enabled)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779662"/>
            <a:ext cx="5015429" cy="27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200" dirty="0" err="1" smtClean="0"/>
              <a:t>TRex</a:t>
            </a:r>
            <a:r>
              <a:rPr lang="en-US" altLang="ja-JP" sz="1200" dirty="0" smtClean="0"/>
              <a:t> </a:t>
            </a:r>
            <a:r>
              <a:rPr lang="en-US" altLang="ja-JP" sz="1200" dirty="0" smtClean="0"/>
              <a:t>Stateless GUI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github.com/cisco-system-traffic-generator/trex-stateless-gui</a:t>
            </a:r>
            <a:endParaRPr lang="en-US" altLang="ja-JP" sz="1200" dirty="0" smtClean="0"/>
          </a:p>
          <a:p>
            <a:pPr marL="0" indent="0"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smtClean="0"/>
              <a:t>Ubuntu 14.04 LTS  </a:t>
            </a:r>
          </a:p>
          <a:p>
            <a:pPr marL="0" indent="0">
              <a:buNone/>
            </a:pPr>
            <a:r>
              <a:rPr lang="en-US" altLang="ja-JP" sz="1200" dirty="0">
                <a:hlinkClick r:id="rId3"/>
              </a:rPr>
              <a:t>http://</a:t>
            </a:r>
            <a:r>
              <a:rPr lang="en-US" altLang="ja-JP" sz="1200" dirty="0" smtClean="0">
                <a:hlinkClick r:id="rId3"/>
              </a:rPr>
              <a:t>old-releases.ubuntu.com/releases/14.04.1/ubuntu-14.04-desktop-amd64.iso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TRex</a:t>
            </a:r>
            <a:r>
              <a:rPr lang="en-US" altLang="ja-JP" sz="1200" dirty="0" smtClean="0"/>
              <a:t> Manual</a:t>
            </a:r>
          </a:p>
          <a:p>
            <a:pPr marL="0" indent="0">
              <a:buNone/>
            </a:pPr>
            <a:r>
              <a:rPr lang="en-US" altLang="ja-JP" sz="1200" dirty="0"/>
              <a:t>https://trex-tgn.cisco.com/trex/doc/trex_manual.html</a:t>
            </a:r>
          </a:p>
        </p:txBody>
      </p:sp>
    </p:spTree>
    <p:extLst>
      <p:ext uri="{BB962C8B-B14F-4D97-AF65-F5344CB8AC3E}">
        <p14:creationId xmlns:p14="http://schemas.microsoft.com/office/powerpoint/2010/main" val="258378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kumimoji="1" lang="en-US" altLang="ja-JP" sz="1580" dirty="0"/>
              <a:t>About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</a:t>
            </a:r>
            <a:r>
              <a:rPr lang="en-US" altLang="ja-JP" sz="1580" dirty="0" smtClean="0"/>
              <a:t>Stateless GUI</a:t>
            </a:r>
            <a:endParaRPr lang="en-US" altLang="ja-JP" sz="1580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sz="1580" dirty="0" smtClean="0"/>
              <a:t>Testing Environment</a:t>
            </a:r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Building </a:t>
            </a:r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</a:t>
            </a:r>
            <a:r>
              <a:rPr kumimoji="1" lang="en-US" altLang="ja-JP" sz="1580" dirty="0" smtClean="0"/>
              <a:t>Stateless GUI</a:t>
            </a:r>
            <a:endParaRPr kumimoji="1" lang="en-US" altLang="ja-JP" sz="1580" dirty="0" smtClean="0"/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Using </a:t>
            </a:r>
            <a:r>
              <a:rPr kumimoji="1" lang="en-US" altLang="ja-JP" sz="1580" dirty="0" err="1" smtClean="0"/>
              <a:t>TRex</a:t>
            </a:r>
            <a:r>
              <a:rPr kumimoji="1" lang="en-US" altLang="ja-JP" sz="1580" dirty="0" smtClean="0"/>
              <a:t> </a:t>
            </a:r>
            <a:r>
              <a:rPr kumimoji="1" lang="en-US" altLang="ja-JP" sz="1580" dirty="0" smtClean="0"/>
              <a:t>Stateless GUI</a:t>
            </a:r>
            <a:endParaRPr kumimoji="1" lang="en-US" altLang="ja-JP" sz="1580" dirty="0" smtClean="0"/>
          </a:p>
          <a:p>
            <a:pPr>
              <a:spcAft>
                <a:spcPts val="800"/>
              </a:spcAft>
            </a:pPr>
            <a:r>
              <a:rPr kumimoji="1" lang="en-US" altLang="ja-JP" sz="1580" dirty="0" smtClean="0"/>
              <a:t>References	</a:t>
            </a:r>
            <a:endParaRPr kumimoji="1" lang="ja-JP" altLang="en-US" sz="1580" dirty="0"/>
          </a:p>
        </p:txBody>
      </p:sp>
    </p:spTree>
    <p:extLst>
      <p:ext uri="{BB962C8B-B14F-4D97-AF65-F5344CB8AC3E}">
        <p14:creationId xmlns:p14="http://schemas.microsoft.com/office/powerpoint/2010/main" val="24158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99" y="1347614"/>
            <a:ext cx="6274594" cy="3290887"/>
          </a:xfrm>
        </p:spPr>
        <p:txBody>
          <a:bodyPr/>
          <a:lstStyle/>
          <a:p>
            <a:r>
              <a:rPr lang="en-US" altLang="ja-JP" sz="1580" dirty="0" err="1"/>
              <a:t>TRex</a:t>
            </a:r>
            <a:r>
              <a:rPr lang="en-US" altLang="ja-JP" sz="1580" dirty="0"/>
              <a:t> Stateless GUI application provides a graphical user interface for </a:t>
            </a:r>
            <a:r>
              <a:rPr lang="en-US" altLang="ja-JP" sz="1580" dirty="0" err="1" smtClean="0"/>
              <a:t>Trex</a:t>
            </a:r>
            <a:endParaRPr lang="en-US" altLang="ja-JP" sz="1580" dirty="0" smtClean="0"/>
          </a:p>
          <a:p>
            <a:r>
              <a:rPr lang="en-US" altLang="ja-JP" sz="1600" dirty="0" err="1"/>
              <a:t>TRex</a:t>
            </a:r>
            <a:r>
              <a:rPr lang="en-US" altLang="ja-JP" sz="1600" dirty="0"/>
              <a:t> Stateless GUI application is a JavaFX based </a:t>
            </a:r>
            <a:r>
              <a:rPr lang="en-US" altLang="ja-JP" sz="1600" dirty="0" smtClean="0"/>
              <a:t>application</a:t>
            </a:r>
            <a:endParaRPr kumimoji="1" lang="ja-JP" altLang="en-US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16" y="2643758"/>
            <a:ext cx="904875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Testing Environment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657" y="1347614"/>
            <a:ext cx="6274594" cy="3290887"/>
          </a:xfrm>
        </p:spPr>
        <p:txBody>
          <a:bodyPr/>
          <a:lstStyle/>
          <a:p>
            <a:r>
              <a:rPr kumimoji="1" lang="en-US" altLang="ja-JP" sz="1580" dirty="0" smtClean="0"/>
              <a:t>Windows 10 Pro x64 </a:t>
            </a:r>
            <a:endParaRPr lang="en-US" altLang="ja-JP" sz="135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923678"/>
            <a:ext cx="4700588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Stateless GUI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Downloading latest release</a:t>
            </a:r>
          </a:p>
          <a:p>
            <a:endParaRPr lang="en-US" altLang="ja-JP" sz="158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1851670"/>
            <a:ext cx="3905250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Stateless GUI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Installing </a:t>
            </a:r>
            <a:r>
              <a:rPr lang="en-US" altLang="ja-JP" sz="1580" dirty="0" smtClean="0"/>
              <a:t>latest release</a:t>
            </a:r>
          </a:p>
          <a:p>
            <a:endParaRPr lang="en-US" altLang="ja-JP" sz="158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32" y="1779662"/>
            <a:ext cx="3453036" cy="25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4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Launching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stateless GUI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32" y="1851670"/>
            <a:ext cx="2376264" cy="8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Launching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stateless GUI</a:t>
            </a:r>
            <a:endParaRPr lang="en-US" altLang="ja-JP" sz="158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779662"/>
            <a:ext cx="5271466" cy="26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</a:t>
            </a:r>
            <a:r>
              <a:rPr kumimoji="1" lang="en-US" altLang="ja-JP" dirty="0" smtClean="0"/>
              <a:t>sing </a:t>
            </a:r>
            <a:r>
              <a:rPr kumimoji="1" lang="en-US" altLang="ja-JP" dirty="0" err="1" smtClean="0"/>
              <a:t>TRex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Stateless GUI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z="1580" dirty="0" smtClean="0"/>
              <a:t>Starting </a:t>
            </a:r>
            <a:r>
              <a:rPr lang="en-US" altLang="ja-JP" sz="1580" dirty="0" err="1" smtClean="0"/>
              <a:t>TRex</a:t>
            </a:r>
            <a:r>
              <a:rPr lang="en-US" altLang="ja-JP" sz="1580" dirty="0" smtClean="0"/>
              <a:t> server </a:t>
            </a:r>
            <a:endParaRPr lang="en-US" altLang="ja-JP" sz="158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1995686"/>
            <a:ext cx="558165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9624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3D82F4-B016-4148-A3D8-41F9E137AA37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7755</TotalTime>
  <Words>191</Words>
  <Application>Microsoft Office PowerPoint</Application>
  <PresentationFormat>ユーザー設定</PresentationFormat>
  <Paragraphs>74</Paragraphs>
  <Slides>17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About TRex Stateless GUI</vt:lpstr>
      <vt:lpstr>Testing Environment</vt:lpstr>
      <vt:lpstr>Installing TRex Stateless GUI </vt:lpstr>
      <vt:lpstr>Installing TRex Stateless GUI 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Using TRex Stateless GUI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2959</cp:revision>
  <cp:lastPrinted>2012-04-23T18:00:06Z</cp:lastPrinted>
  <dcterms:created xsi:type="dcterms:W3CDTF">2017-06-26T01:26:37Z</dcterms:created>
  <dcterms:modified xsi:type="dcterms:W3CDTF">2017-11-15T03:01:04Z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