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23"/>
  </p:notesMasterIdLst>
  <p:handoutMasterIdLst>
    <p:handoutMasterId r:id="rId24"/>
  </p:handoutMasterIdLst>
  <p:sldIdLst>
    <p:sldId id="275" r:id="rId6"/>
    <p:sldId id="276" r:id="rId7"/>
    <p:sldId id="290" r:id="rId8"/>
    <p:sldId id="330" r:id="rId9"/>
    <p:sldId id="341" r:id="rId10"/>
    <p:sldId id="338" r:id="rId11"/>
    <p:sldId id="339" r:id="rId12"/>
    <p:sldId id="329" r:id="rId13"/>
    <p:sldId id="326" r:id="rId14"/>
    <p:sldId id="342" r:id="rId15"/>
    <p:sldId id="343" r:id="rId16"/>
    <p:sldId id="344" r:id="rId17"/>
    <p:sldId id="347" r:id="rId18"/>
    <p:sldId id="345" r:id="rId19"/>
    <p:sldId id="346" r:id="rId20"/>
    <p:sldId id="340" r:id="rId21"/>
    <p:sldId id="289" r:id="rId22"/>
  </p:sldIdLst>
  <p:sldSz cx="6858000" cy="51435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BD"/>
    <a:srgbClr val="FFC76D"/>
    <a:srgbClr val="FFBA4B"/>
    <a:srgbClr val="F39800"/>
    <a:srgbClr val="F39700"/>
    <a:srgbClr val="844CB0"/>
    <a:srgbClr val="709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0633" autoAdjust="0"/>
  </p:normalViewPr>
  <p:slideViewPr>
    <p:cSldViewPr>
      <p:cViewPr varScale="1">
        <p:scale>
          <a:sx n="102" d="100"/>
          <a:sy n="102" d="100"/>
        </p:scale>
        <p:origin x="1089" y="57"/>
      </p:cViewPr>
      <p:guideLst>
        <p:guide orient="horz" pos="1620"/>
        <p:guide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83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D81D9EE2-9F5E-4C60-8DB0-050751F76B7C}" type="datetimeFigureOut">
              <a:rPr kumimoji="1" lang="ja-JP" altLang="en-US" smtClean="0"/>
              <a:t>2017/10/31</a:t>
            </a:fld>
            <a:endParaRPr kumimoji="1" lang="ja-JP" altLang="en-US"/>
          </a:p>
        </p:txBody>
      </p:sp>
      <p:sp>
        <p:nvSpPr>
          <p:cNvPr id="4" name="フッター プレースホルダー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kumimoji="1" lang="ja-JP" altLang="en-US"/>
          </a:p>
        </p:txBody>
      </p:sp>
      <p:sp>
        <p:nvSpPr>
          <p:cNvPr id="6" name="スライド番号プレースホルダー 5">
            <a:extLst>
              <a:ext uri="{FF2B5EF4-FFF2-40B4-BE49-F238E27FC236}">
                <a16:creationId xmlns:a16="http://schemas.microsoft.com/office/drawing/2014/main" xmlns="" id="{14734693-17E5-42A7-BA1E-F88A64E0FD2B}"/>
              </a:ext>
            </a:extLst>
          </p:cNvPr>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DEE3E78A-EF73-405E-A7AA-D8349EA388C9}" type="slidenum">
              <a:rPr kumimoji="1" lang="ja-JP" altLang="en-US" smtClean="0"/>
              <a:t>‹#›</a:t>
            </a:fld>
            <a:endParaRPr kumimoji="1" lang="ja-JP" altLang="en-US"/>
          </a:p>
        </p:txBody>
      </p:sp>
    </p:spTree>
    <p:extLst>
      <p:ext uri="{BB962C8B-B14F-4D97-AF65-F5344CB8AC3E}">
        <p14:creationId xmlns:p14="http://schemas.microsoft.com/office/powerpoint/2010/main" val="389249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atin typeface="Arial" pitchFamily="34" charset="0"/>
              </a:defRPr>
            </a:lvl1pPr>
          </a:lstStyle>
          <a:p>
            <a:fld id="{1B3EC76E-8C03-46B5-9848-4C8DAF436976}" type="datetimeFigureOut">
              <a:rPr lang="en-US" smtClean="0"/>
              <a:pPr/>
              <a:t>10/31/2017</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atin typeface="Arial" pitchFamily="34" charset="0"/>
              </a:defRPr>
            </a:lvl1pPr>
          </a:lstStyle>
          <a:p>
            <a:fld id="{6C8DC147-12D7-4A0A-A5E2-7F9499EBBEC7}" type="slidenum">
              <a:rPr lang="en-US" smtClean="0"/>
              <a:pPr/>
              <a:t>‹#›</a:t>
            </a:fld>
            <a:endParaRPr lang="en-US" dirty="0"/>
          </a:p>
        </p:txBody>
      </p:sp>
    </p:spTree>
    <p:extLst>
      <p:ext uri="{BB962C8B-B14F-4D97-AF65-F5344CB8AC3E}">
        <p14:creationId xmlns:p14="http://schemas.microsoft.com/office/powerpoint/2010/main" val="2082813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8</a:t>
            </a:fld>
            <a:endParaRPr lang="en-US" dirty="0"/>
          </a:p>
        </p:txBody>
      </p:sp>
    </p:spTree>
    <p:extLst>
      <p:ext uri="{BB962C8B-B14F-4D97-AF65-F5344CB8AC3E}">
        <p14:creationId xmlns:p14="http://schemas.microsoft.com/office/powerpoint/2010/main" val="315778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9</a:t>
            </a:fld>
            <a:endParaRPr lang="en-US" dirty="0"/>
          </a:p>
        </p:txBody>
      </p:sp>
    </p:spTree>
    <p:extLst>
      <p:ext uri="{BB962C8B-B14F-4D97-AF65-F5344CB8AC3E}">
        <p14:creationId xmlns:p14="http://schemas.microsoft.com/office/powerpoint/2010/main" val="1537544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10</a:t>
            </a:fld>
            <a:endParaRPr lang="en-US" dirty="0"/>
          </a:p>
        </p:txBody>
      </p:sp>
    </p:spTree>
    <p:extLst>
      <p:ext uri="{BB962C8B-B14F-4D97-AF65-F5344CB8AC3E}">
        <p14:creationId xmlns:p14="http://schemas.microsoft.com/office/powerpoint/2010/main" val="260708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11</a:t>
            </a:fld>
            <a:endParaRPr lang="en-US" dirty="0"/>
          </a:p>
        </p:txBody>
      </p:sp>
    </p:spTree>
    <p:extLst>
      <p:ext uri="{BB962C8B-B14F-4D97-AF65-F5344CB8AC3E}">
        <p14:creationId xmlns:p14="http://schemas.microsoft.com/office/powerpoint/2010/main" val="242097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12</a:t>
            </a:fld>
            <a:endParaRPr lang="en-US" dirty="0"/>
          </a:p>
        </p:txBody>
      </p:sp>
    </p:spTree>
    <p:extLst>
      <p:ext uri="{BB962C8B-B14F-4D97-AF65-F5344CB8AC3E}">
        <p14:creationId xmlns:p14="http://schemas.microsoft.com/office/powerpoint/2010/main" val="394450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13</a:t>
            </a:fld>
            <a:endParaRPr lang="en-US" dirty="0"/>
          </a:p>
        </p:txBody>
      </p:sp>
    </p:spTree>
    <p:extLst>
      <p:ext uri="{BB962C8B-B14F-4D97-AF65-F5344CB8AC3E}">
        <p14:creationId xmlns:p14="http://schemas.microsoft.com/office/powerpoint/2010/main" val="244804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14</a:t>
            </a:fld>
            <a:endParaRPr lang="en-US" dirty="0"/>
          </a:p>
        </p:txBody>
      </p:sp>
    </p:spTree>
    <p:extLst>
      <p:ext uri="{BB962C8B-B14F-4D97-AF65-F5344CB8AC3E}">
        <p14:creationId xmlns:p14="http://schemas.microsoft.com/office/powerpoint/2010/main" val="127687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C8DC147-12D7-4A0A-A5E2-7F9499EBBEC7}" type="slidenum">
              <a:rPr lang="en-US" smtClean="0"/>
              <a:pPr/>
              <a:t>15</a:t>
            </a:fld>
            <a:endParaRPr lang="en-US" dirty="0"/>
          </a:p>
        </p:txBody>
      </p:sp>
    </p:spTree>
    <p:extLst>
      <p:ext uri="{BB962C8B-B14F-4D97-AF65-F5344CB8AC3E}">
        <p14:creationId xmlns:p14="http://schemas.microsoft.com/office/powerpoint/2010/main" val="3901877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1">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A946DD75-FA46-40CA-AAE8-2CBF071E654D}"/>
              </a:ext>
            </a:extLst>
          </p:cNvPr>
          <p:cNvSpPr/>
          <p:nvPr userDrawn="1"/>
        </p:nvSpPr>
        <p:spPr bwMode="auto">
          <a:xfrm>
            <a:off x="458670" y="4803998"/>
            <a:ext cx="1836204" cy="144016"/>
          </a:xfrm>
          <a:prstGeom prst="rect">
            <a:avLst/>
          </a:prstGeom>
          <a:solidFill>
            <a:schemeClr val="bg1"/>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7" name="正方形/長方形 16">
            <a:extLst>
              <a:ext uri="{FF2B5EF4-FFF2-40B4-BE49-F238E27FC236}">
                <a16:creationId xmlns:a16="http://schemas.microsoft.com/office/drawing/2014/main" xmlns="" id="{C6DA2A16-E000-4A09-863C-BC0D763E5162}"/>
              </a:ext>
            </a:extLst>
          </p:cNvPr>
          <p:cNvSpPr/>
          <p:nvPr userDrawn="1"/>
        </p:nvSpPr>
        <p:spPr bwMode="auto">
          <a:xfrm>
            <a:off x="0" y="0"/>
            <a:ext cx="1106742" cy="5143500"/>
          </a:xfrm>
          <a:prstGeom prst="rect">
            <a:avLst/>
          </a:prstGeom>
          <a:solidFill>
            <a:srgbClr val="FFC76D"/>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pic>
        <p:nvPicPr>
          <p:cNvPr id="6" name="Picture 2" descr="情報セキュリティ株式会社">
            <a:extLst>
              <a:ext uri="{FF2B5EF4-FFF2-40B4-BE49-F238E27FC236}">
                <a16:creationId xmlns:a16="http://schemas.microsoft.com/office/drawing/2014/main" xmlns="" id="{78FAEA62-1CC3-40D0-96C1-B83834121599}"/>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3720" y="747502"/>
            <a:ext cx="1117143" cy="5051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xmlns="" id="{2E698821-9B52-4482-BF6D-EB0AE6E061E4}"/>
              </a:ext>
            </a:extLst>
          </p:cNvPr>
          <p:cNvSpPr>
            <a:spLocks noGrp="1" noChangeArrowheads="1"/>
          </p:cNvSpPr>
          <p:nvPr>
            <p:ph type="subTitle" idx="1" hasCustomPrompt="1"/>
          </p:nvPr>
        </p:nvSpPr>
        <p:spPr>
          <a:xfrm>
            <a:off x="1693719" y="3652408"/>
            <a:ext cx="4745736" cy="748143"/>
          </a:xfrm>
          <a:prstGeom prst="rect">
            <a:avLst/>
          </a:prstGeom>
        </p:spPr>
        <p:txBody>
          <a:bodyPr anchor="t"/>
          <a:lstStyle>
            <a:lvl1pPr marL="0" indent="0">
              <a:buFont typeface="Arial" pitchFamily="34" charset="0"/>
              <a:buNone/>
              <a:defRPr sz="1050" b="0" smtClean="0">
                <a:solidFill>
                  <a:srgbClr val="4D4F53"/>
                </a:solidFill>
                <a:latin typeface="Arial" pitchFamily="34" charset="0"/>
              </a:defRPr>
            </a:lvl1pPr>
          </a:lstStyle>
          <a:p>
            <a:pPr lvl="0"/>
            <a:r>
              <a:rPr kumimoji="1" lang="ja-JP" altLang="en-US" dirty="0"/>
              <a:t>テキストを入力</a:t>
            </a:r>
            <a:endParaRPr lang="en-US" altLang="ja-JP" dirty="0"/>
          </a:p>
        </p:txBody>
      </p:sp>
      <p:sp>
        <p:nvSpPr>
          <p:cNvPr id="8" name="Text Placeholder 21">
            <a:extLst>
              <a:ext uri="{FF2B5EF4-FFF2-40B4-BE49-F238E27FC236}">
                <a16:creationId xmlns:a16="http://schemas.microsoft.com/office/drawing/2014/main" xmlns="" id="{D0FB625B-E269-4C74-85DB-8011C32B9C30}"/>
              </a:ext>
            </a:extLst>
          </p:cNvPr>
          <p:cNvSpPr>
            <a:spLocks noGrp="1"/>
          </p:cNvSpPr>
          <p:nvPr>
            <p:ph type="body" sz="quarter" idx="10" hasCustomPrompt="1"/>
          </p:nvPr>
        </p:nvSpPr>
        <p:spPr>
          <a:xfrm>
            <a:off x="1693719" y="1294410"/>
            <a:ext cx="4745736" cy="1163782"/>
          </a:xfrm>
          <a:prstGeom prst="rect">
            <a:avLst/>
          </a:prstGeom>
        </p:spPr>
        <p:txBody>
          <a:bodyPr anchor="b"/>
          <a:lstStyle>
            <a:lvl1pPr marL="0" indent="0">
              <a:buNone/>
              <a:defRPr lang="en-US" sz="2400" b="1" kern="0" dirty="0" smtClean="0">
                <a:solidFill>
                  <a:srgbClr val="4D4F53"/>
                </a:solidFill>
                <a:latin typeface="Arial" pitchFamily="34" charset="0"/>
                <a:ea typeface="+mn-ea"/>
                <a:cs typeface="+mn-cs"/>
              </a:defRPr>
            </a:lvl1pPr>
          </a:lstStyle>
          <a:p>
            <a:pPr lvl="0"/>
            <a:r>
              <a:rPr kumimoji="1" lang="ja-JP" altLang="en-US" dirty="0"/>
              <a:t>タイトルを入力</a:t>
            </a:r>
            <a:endParaRPr lang="en-US" altLang="ja-JP" dirty="0"/>
          </a:p>
        </p:txBody>
      </p:sp>
      <p:sp>
        <p:nvSpPr>
          <p:cNvPr id="9" name="Text Placeholder 21">
            <a:extLst>
              <a:ext uri="{FF2B5EF4-FFF2-40B4-BE49-F238E27FC236}">
                <a16:creationId xmlns:a16="http://schemas.microsoft.com/office/drawing/2014/main" xmlns="" id="{8C197F6A-8289-47EB-866B-D304BD9CA81A}"/>
              </a:ext>
            </a:extLst>
          </p:cNvPr>
          <p:cNvSpPr>
            <a:spLocks noGrp="1"/>
          </p:cNvSpPr>
          <p:nvPr>
            <p:ph type="body" sz="quarter" idx="11" hasCustomPrompt="1"/>
          </p:nvPr>
        </p:nvSpPr>
        <p:spPr>
          <a:xfrm>
            <a:off x="1693719" y="2465876"/>
            <a:ext cx="4745736" cy="384004"/>
          </a:xfrm>
          <a:prstGeom prst="rect">
            <a:avLst/>
          </a:prstGeom>
        </p:spPr>
        <p:txBody>
          <a:bodyPr anchor="t">
            <a:noAutofit/>
          </a:bodyPr>
          <a:lstStyle>
            <a:lvl1pPr marL="0" indent="0">
              <a:buNone/>
              <a:defRPr lang="en-US" sz="1500" b="1" dirty="0" smtClean="0">
                <a:solidFill>
                  <a:srgbClr val="4D4F53"/>
                </a:solidFill>
                <a:latin typeface="Arial" pitchFamily="34" charset="0"/>
                <a:ea typeface="+mn-ea"/>
                <a:cs typeface="+mn-cs"/>
              </a:defRPr>
            </a:lvl1pPr>
          </a:lstStyle>
          <a:p>
            <a:pPr lvl="0"/>
            <a:r>
              <a:rPr kumimoji="1" lang="ja-JP" altLang="en-US" dirty="0"/>
              <a:t>サブタイトルを入力</a:t>
            </a:r>
            <a:endParaRPr lang="en-US" altLang="ja-JP" dirty="0"/>
          </a:p>
        </p:txBody>
      </p:sp>
      <p:sp>
        <p:nvSpPr>
          <p:cNvPr id="10" name="Text Placeholder 4">
            <a:extLst>
              <a:ext uri="{FF2B5EF4-FFF2-40B4-BE49-F238E27FC236}">
                <a16:creationId xmlns:a16="http://schemas.microsoft.com/office/drawing/2014/main" xmlns="" id="{E6439352-11A6-41F4-8B15-043A8BEB7E70}"/>
              </a:ext>
            </a:extLst>
          </p:cNvPr>
          <p:cNvSpPr>
            <a:spLocks noGrp="1"/>
          </p:cNvSpPr>
          <p:nvPr>
            <p:ph type="body" sz="quarter" idx="12" hasCustomPrompt="1"/>
          </p:nvPr>
        </p:nvSpPr>
        <p:spPr>
          <a:xfrm>
            <a:off x="1693719" y="3282488"/>
            <a:ext cx="4745736" cy="304800"/>
          </a:xfrm>
        </p:spPr>
        <p:txBody>
          <a:bodyPr/>
          <a:lstStyle>
            <a:lvl1pPr marL="0" indent="0">
              <a:buNone/>
              <a:defRPr sz="1050"/>
            </a:lvl1pPr>
          </a:lstStyle>
          <a:p>
            <a:pPr lvl="0"/>
            <a:r>
              <a:rPr kumimoji="1" lang="ja-JP" altLang="en-US" dirty="0"/>
              <a:t>テキストを入力</a:t>
            </a:r>
            <a:endParaRPr lang="en-US" altLang="ja-JP" dirty="0"/>
          </a:p>
        </p:txBody>
      </p:sp>
      <p:sp>
        <p:nvSpPr>
          <p:cNvPr id="16" name="正方形/長方形 15">
            <a:extLst>
              <a:ext uri="{FF2B5EF4-FFF2-40B4-BE49-F238E27FC236}">
                <a16:creationId xmlns:a16="http://schemas.microsoft.com/office/drawing/2014/main" xmlns="" id="{A7EB3FBC-7DB5-4615-9335-7930072061FB}"/>
              </a:ext>
            </a:extLst>
          </p:cNvPr>
          <p:cNvSpPr/>
          <p:nvPr userDrawn="1"/>
        </p:nvSpPr>
        <p:spPr bwMode="auto">
          <a:xfrm>
            <a:off x="155744" y="0"/>
            <a:ext cx="742012" cy="5143500"/>
          </a:xfrm>
          <a:prstGeom prst="rect">
            <a:avLst/>
          </a:prstGeom>
          <a:solidFill>
            <a:schemeClr val="bg1">
              <a:lumMod val="50000"/>
              <a:alpha val="71000"/>
            </a:schemeClr>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5" name="正方形/長方形 14">
            <a:extLst>
              <a:ext uri="{FF2B5EF4-FFF2-40B4-BE49-F238E27FC236}">
                <a16:creationId xmlns:a16="http://schemas.microsoft.com/office/drawing/2014/main" xmlns="" id="{4C5A6A6E-435F-409F-94B3-230017E5DF7E}"/>
              </a:ext>
            </a:extLst>
          </p:cNvPr>
          <p:cNvSpPr/>
          <p:nvPr userDrawn="1"/>
        </p:nvSpPr>
        <p:spPr bwMode="auto">
          <a:xfrm>
            <a:off x="0" y="0"/>
            <a:ext cx="782706" cy="5143500"/>
          </a:xfrm>
          <a:prstGeom prst="rect">
            <a:avLst/>
          </a:prstGeom>
          <a:solidFill>
            <a:srgbClr val="F39800"/>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pic>
        <p:nvPicPr>
          <p:cNvPr id="12" name="Picture 2" descr="情報セキュリティ株式会社">
            <a:extLst>
              <a:ext uri="{FF2B5EF4-FFF2-40B4-BE49-F238E27FC236}">
                <a16:creationId xmlns:a16="http://schemas.microsoft.com/office/drawing/2014/main" xmlns="" id="{3D66D6B2-98B0-4D8C-A5D4-C01E00E5A5D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43602" y="4751927"/>
            <a:ext cx="679048" cy="30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72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比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657" y="287338"/>
            <a:ext cx="6274594" cy="639762"/>
          </a:xfrm>
        </p:spPr>
        <p:txBody>
          <a:bodyPr/>
          <a:lstStyle/>
          <a:p>
            <a:r>
              <a:rPr kumimoji="1" lang="ja-JP" altLang="en-US" dirty="0"/>
              <a:t>タイトルを入力</a:t>
            </a:r>
            <a:endParaRPr lang="en-US"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dirty="0"/>
          </a:p>
        </p:txBody>
      </p:sp>
      <p:sp>
        <p:nvSpPr>
          <p:cNvPr id="7" name="Content Placeholder 6"/>
          <p:cNvSpPr>
            <a:spLocks noGrp="1"/>
          </p:cNvSpPr>
          <p:nvPr>
            <p:ph sz="quarter" idx="14" hasCustomPrompt="1"/>
          </p:nvPr>
        </p:nvSpPr>
        <p:spPr>
          <a:xfrm>
            <a:off x="297656" y="1338263"/>
            <a:ext cx="3086100" cy="3321050"/>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Content Placeholder 8"/>
          <p:cNvSpPr>
            <a:spLocks noGrp="1"/>
          </p:cNvSpPr>
          <p:nvPr>
            <p:ph sz="quarter" idx="15" hasCustomPrompt="1"/>
          </p:nvPr>
        </p:nvSpPr>
        <p:spPr>
          <a:xfrm>
            <a:off x="3486150" y="1338263"/>
            <a:ext cx="3086100" cy="3321050"/>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11" name="Picture 2" descr="情報セキュリティ株式会社">
            <a:extLst>
              <a:ext uri="{FF2B5EF4-FFF2-40B4-BE49-F238E27FC236}">
                <a16:creationId xmlns:a16="http://schemas.microsoft.com/office/drawing/2014/main" xmlns="" id="{6CCD1D09-EA3A-48A6-9A00-73721CA149E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a:extLst>
              <a:ext uri="{FF2B5EF4-FFF2-40B4-BE49-F238E27FC236}">
                <a16:creationId xmlns:a16="http://schemas.microsoft.com/office/drawing/2014/main" xmlns="" id="{A2F08269-A915-4167-BCA9-16C04D83F863}"/>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19399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比較（4つ）">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269" y="285316"/>
            <a:ext cx="6268212" cy="623888"/>
          </a:xfrm>
        </p:spPr>
        <p:txBody>
          <a:bodyPr/>
          <a:lstStyle/>
          <a:p>
            <a:r>
              <a:rPr kumimoji="1" lang="ja-JP" altLang="en-US" dirty="0"/>
              <a:t>タイトルを入力</a:t>
            </a:r>
            <a:endParaRPr lang="en-US" dirty="0"/>
          </a:p>
        </p:txBody>
      </p:sp>
      <p:sp>
        <p:nvSpPr>
          <p:cNvPr id="6" name="Content Placeholder 5"/>
          <p:cNvSpPr>
            <a:spLocks noGrp="1"/>
          </p:cNvSpPr>
          <p:nvPr>
            <p:ph sz="quarter" idx="10" hasCustomPrompt="1"/>
          </p:nvPr>
        </p:nvSpPr>
        <p:spPr>
          <a:xfrm>
            <a:off x="295276" y="1320805"/>
            <a:ext cx="3076575" cy="1563381"/>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Content Placeholder 3"/>
          <p:cNvSpPr>
            <a:spLocks noGrp="1"/>
          </p:cNvSpPr>
          <p:nvPr>
            <p:ph sz="quarter" idx="11" hasCustomPrompt="1"/>
          </p:nvPr>
        </p:nvSpPr>
        <p:spPr>
          <a:xfrm>
            <a:off x="3486626" y="1320801"/>
            <a:ext cx="3079242" cy="1563624"/>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Content Placeholder 4"/>
          <p:cNvSpPr>
            <a:spLocks noGrp="1"/>
          </p:cNvSpPr>
          <p:nvPr>
            <p:ph sz="quarter" idx="12" hasCustomPrompt="1"/>
          </p:nvPr>
        </p:nvSpPr>
        <p:spPr>
          <a:xfrm>
            <a:off x="297180" y="3028950"/>
            <a:ext cx="3079242" cy="1563624"/>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Content Placeholder 7"/>
          <p:cNvSpPr>
            <a:spLocks noGrp="1"/>
          </p:cNvSpPr>
          <p:nvPr>
            <p:ph sz="quarter" idx="13" hasCustomPrompt="1"/>
          </p:nvPr>
        </p:nvSpPr>
        <p:spPr>
          <a:xfrm>
            <a:off x="3486150" y="3028950"/>
            <a:ext cx="3079242" cy="1563624"/>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Slide Number Placeholder 6"/>
          <p:cNvSpPr>
            <a:spLocks noGrp="1"/>
          </p:cNvSpPr>
          <p:nvPr>
            <p:ph type="sldNum" sz="quarter" idx="15"/>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2" name="Picture 2" descr="情報セキュリティ株式会社">
            <a:extLst>
              <a:ext uri="{FF2B5EF4-FFF2-40B4-BE49-F238E27FC236}">
                <a16:creationId xmlns:a16="http://schemas.microsoft.com/office/drawing/2014/main" xmlns="" id="{B20F3499-AB3F-4B5B-9693-B8ED14F7C8B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a:extLst>
              <a:ext uri="{FF2B5EF4-FFF2-40B4-BE49-F238E27FC236}">
                <a16:creationId xmlns:a16="http://schemas.microsoft.com/office/drawing/2014/main" xmlns="" id="{D265657F-CE71-4C41-B0EB-CAE90044EE00}"/>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3125735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コラム（2つ）">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295276" y="1184082"/>
            <a:ext cx="3076574" cy="3292673"/>
          </a:xfrm>
        </p:spPr>
        <p:txBody>
          <a:bodyPr anchor="ctr"/>
          <a:lstStyle>
            <a:lvl1pPr marL="0" indent="0" algn="ctr">
              <a:buNone/>
              <a:defRPr sz="2100"/>
            </a:lvl1pPr>
          </a:lstStyle>
          <a:p>
            <a:pPr lvl="0"/>
            <a:r>
              <a:rPr kumimoji="1" lang="ja-JP" altLang="en-US" dirty="0"/>
              <a:t>テキストを入力</a:t>
            </a:r>
            <a:endParaRPr lang="en-US" altLang="ja-JP" dirty="0"/>
          </a:p>
        </p:txBody>
      </p:sp>
      <p:sp>
        <p:nvSpPr>
          <p:cNvPr id="4" name="Content Placeholder 3"/>
          <p:cNvSpPr>
            <a:spLocks noGrp="1"/>
          </p:cNvSpPr>
          <p:nvPr>
            <p:ph sz="quarter" idx="11" hasCustomPrompt="1"/>
          </p:nvPr>
        </p:nvSpPr>
        <p:spPr>
          <a:xfrm>
            <a:off x="3486153" y="1184077"/>
            <a:ext cx="3077051" cy="3291840"/>
          </a:xfrm>
        </p:spPr>
        <p:txBody>
          <a:bodyPr anchor="ct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Title 2"/>
          <p:cNvSpPr>
            <a:spLocks noGrp="1"/>
          </p:cNvSpPr>
          <p:nvPr>
            <p:ph type="title" hasCustomPrompt="1"/>
          </p:nvPr>
        </p:nvSpPr>
        <p:spPr>
          <a:xfrm>
            <a:off x="291269" y="230331"/>
            <a:ext cx="6268212" cy="623888"/>
          </a:xfrm>
        </p:spPr>
        <p:txBody>
          <a:bodyPr anchor="b"/>
          <a:lstStyle/>
          <a:p>
            <a:r>
              <a:rPr kumimoji="1" lang="ja-JP" altLang="en-US" dirty="0"/>
              <a:t>タイトルを入力</a:t>
            </a:r>
            <a:endParaRPr lang="en-US"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0" name="Picture 2" descr="情報セキュリティ株式会社">
            <a:extLst>
              <a:ext uri="{FF2B5EF4-FFF2-40B4-BE49-F238E27FC236}">
                <a16:creationId xmlns:a16="http://schemas.microsoft.com/office/drawing/2014/main" xmlns="" id="{B6F9486E-6FC1-4CD9-A793-C879302C144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a:extLst>
              <a:ext uri="{FF2B5EF4-FFF2-40B4-BE49-F238E27FC236}">
                <a16:creationId xmlns:a16="http://schemas.microsoft.com/office/drawing/2014/main" xmlns="" id="{20A39C60-B079-49AF-8A80-FECF6304A3BE}"/>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176463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コラム（3つ）">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271" y="285316"/>
            <a:ext cx="6260198" cy="623888"/>
          </a:xfrm>
        </p:spPr>
        <p:txBody>
          <a:bodyPr/>
          <a:lstStyle/>
          <a:p>
            <a:r>
              <a:rPr kumimoji="1" lang="ja-JP" altLang="en-US" dirty="0"/>
              <a:t>タイトルを入力</a:t>
            </a:r>
            <a:endParaRPr lang="en-US" dirty="0"/>
          </a:p>
        </p:txBody>
      </p:sp>
      <p:sp>
        <p:nvSpPr>
          <p:cNvPr id="6" name="Content Placeholder 5"/>
          <p:cNvSpPr>
            <a:spLocks noGrp="1"/>
          </p:cNvSpPr>
          <p:nvPr>
            <p:ph sz="quarter" idx="10" hasCustomPrompt="1"/>
          </p:nvPr>
        </p:nvSpPr>
        <p:spPr>
          <a:xfrm>
            <a:off x="295277" y="1320804"/>
            <a:ext cx="2000250" cy="3311525"/>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Content Placeholder 3"/>
          <p:cNvSpPr>
            <a:spLocks noGrp="1"/>
          </p:cNvSpPr>
          <p:nvPr>
            <p:ph sz="quarter" idx="11" hasCustomPrompt="1"/>
          </p:nvPr>
        </p:nvSpPr>
        <p:spPr>
          <a:xfrm>
            <a:off x="4551218" y="1320805"/>
            <a:ext cx="2000250" cy="3295361"/>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Content Placeholder 7"/>
          <p:cNvSpPr>
            <a:spLocks noGrp="1"/>
          </p:cNvSpPr>
          <p:nvPr>
            <p:ph sz="quarter" idx="12" hasCustomPrompt="1"/>
          </p:nvPr>
        </p:nvSpPr>
        <p:spPr>
          <a:xfrm>
            <a:off x="2423035" y="1314450"/>
            <a:ext cx="2000678" cy="3314700"/>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5" name="Straight Connector 4"/>
          <p:cNvCxnSpPr/>
          <p:nvPr userDrawn="1"/>
        </p:nvCxnSpPr>
        <p:spPr bwMode="auto">
          <a:xfrm>
            <a:off x="2366010" y="1352550"/>
            <a:ext cx="0" cy="3276600"/>
          </a:xfrm>
          <a:prstGeom prst="line">
            <a:avLst/>
          </a:prstGeom>
          <a:noFill/>
          <a:ln w="9525" cap="flat" cmpd="sng" algn="ctr">
            <a:solidFill>
              <a:schemeClr val="bg2"/>
            </a:solidFill>
            <a:prstDash val="solid"/>
            <a:round/>
            <a:headEnd type="none" w="med" len="med"/>
            <a:tailEnd type="none" w="med" len="med"/>
          </a:ln>
          <a:effectLst/>
        </p:spPr>
      </p:cxnSp>
      <p:cxnSp>
        <p:nvCxnSpPr>
          <p:cNvPr id="10" name="Straight Connector 9"/>
          <p:cNvCxnSpPr/>
          <p:nvPr userDrawn="1"/>
        </p:nvCxnSpPr>
        <p:spPr bwMode="auto">
          <a:xfrm>
            <a:off x="4491990" y="1352550"/>
            <a:ext cx="0" cy="3276600"/>
          </a:xfrm>
          <a:prstGeom prst="line">
            <a:avLst/>
          </a:prstGeom>
          <a:noFill/>
          <a:ln w="9525" cap="flat" cmpd="sng" algn="ctr">
            <a:solidFill>
              <a:schemeClr val="bg2"/>
            </a:solidFill>
            <a:prstDash val="solid"/>
            <a:round/>
            <a:headEnd type="none" w="med" len="med"/>
            <a:tailEnd type="none" w="med" len="med"/>
          </a:ln>
          <a:effectLst/>
        </p:spPr>
      </p:cxnSp>
      <p:sp>
        <p:nvSpPr>
          <p:cNvPr id="7" name="Slide Number Placeholder 6"/>
          <p:cNvSpPr>
            <a:spLocks noGrp="1"/>
          </p:cNvSpPr>
          <p:nvPr>
            <p:ph type="sldNum" sz="quarter" idx="14"/>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3" name="Picture 2" descr="情報セキュリティ株式会社">
            <a:extLst>
              <a:ext uri="{FF2B5EF4-FFF2-40B4-BE49-F238E27FC236}">
                <a16:creationId xmlns:a16="http://schemas.microsoft.com/office/drawing/2014/main" xmlns="" id="{AD2A8A55-EB31-4BD8-B513-C13637F55D3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3">
            <a:extLst>
              <a:ext uri="{FF2B5EF4-FFF2-40B4-BE49-F238E27FC236}">
                <a16:creationId xmlns:a16="http://schemas.microsoft.com/office/drawing/2014/main" xmlns="" id="{D594C715-50D5-494D-93FF-1D37BF42815B}"/>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716633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コラム3つ（タイトルつき）">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991" y="590550"/>
            <a:ext cx="2002536" cy="623888"/>
          </a:xfrm>
        </p:spPr>
        <p:txBody>
          <a:bodyPr anchor="ctr"/>
          <a:lstStyle>
            <a:lvl1pPr algn="ctr">
              <a:defRPr sz="1500">
                <a:solidFill>
                  <a:srgbClr val="4D4F53"/>
                </a:solidFill>
              </a:defRPr>
            </a:lvl1pPr>
          </a:lstStyle>
          <a:p>
            <a:pPr lvl="0"/>
            <a:r>
              <a:rPr kumimoji="1" lang="ja-JP" altLang="en-US" dirty="0"/>
              <a:t>タイトルを入力</a:t>
            </a:r>
            <a:endParaRPr lang="en-US" altLang="ja-JP" dirty="0"/>
          </a:p>
        </p:txBody>
      </p:sp>
      <p:sp>
        <p:nvSpPr>
          <p:cNvPr id="6" name="Content Placeholder 5"/>
          <p:cNvSpPr>
            <a:spLocks noGrp="1"/>
          </p:cNvSpPr>
          <p:nvPr>
            <p:ph sz="quarter" idx="10" hasCustomPrompt="1"/>
          </p:nvPr>
        </p:nvSpPr>
        <p:spPr>
          <a:xfrm>
            <a:off x="295277" y="1320804"/>
            <a:ext cx="2002536" cy="3311525"/>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Content Placeholder 3"/>
          <p:cNvSpPr>
            <a:spLocks noGrp="1"/>
          </p:cNvSpPr>
          <p:nvPr>
            <p:ph sz="quarter" idx="11" hasCustomPrompt="1"/>
          </p:nvPr>
        </p:nvSpPr>
        <p:spPr>
          <a:xfrm>
            <a:off x="4551218" y="1320805"/>
            <a:ext cx="2002536" cy="3295361"/>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Content Placeholder 7"/>
          <p:cNvSpPr>
            <a:spLocks noGrp="1"/>
          </p:cNvSpPr>
          <p:nvPr>
            <p:ph sz="quarter" idx="12" hasCustomPrompt="1"/>
          </p:nvPr>
        </p:nvSpPr>
        <p:spPr>
          <a:xfrm>
            <a:off x="2423033" y="1314450"/>
            <a:ext cx="2002536" cy="3314700"/>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Text Placeholder 4"/>
          <p:cNvSpPr>
            <a:spLocks noGrp="1"/>
          </p:cNvSpPr>
          <p:nvPr>
            <p:ph type="body" sz="quarter" idx="13" hasCustomPrompt="1"/>
          </p:nvPr>
        </p:nvSpPr>
        <p:spPr>
          <a:xfrm>
            <a:off x="2423033" y="590550"/>
            <a:ext cx="2002536" cy="621792"/>
          </a:xfrm>
        </p:spPr>
        <p:txBody>
          <a:bodyPr anchor="ctr"/>
          <a:lstStyle>
            <a:lvl1pPr marL="0" indent="0" algn="ctr" rtl="0" eaLnBrk="0" fontAlgn="base" hangingPunct="0">
              <a:spcBef>
                <a:spcPct val="0"/>
              </a:spcBef>
              <a:spcAft>
                <a:spcPct val="0"/>
              </a:spcAft>
              <a:buNone/>
              <a:defRPr lang="en-US" sz="1500" b="1" dirty="0" smtClean="0">
                <a:solidFill>
                  <a:srgbClr val="4D4F53"/>
                </a:solidFill>
                <a:latin typeface="Arial" pitchFamily="34" charset="0"/>
                <a:ea typeface="+mj-ea"/>
                <a:cs typeface="+mj-cs"/>
              </a:defRPr>
            </a:lvl1pPr>
          </a:lstStyle>
          <a:p>
            <a:pPr lvl="0"/>
            <a:r>
              <a:rPr kumimoji="1" lang="ja-JP" altLang="en-US" dirty="0"/>
              <a:t>タイトルを入力</a:t>
            </a:r>
            <a:endParaRPr lang="en-US" altLang="ja-JP" dirty="0"/>
          </a:p>
        </p:txBody>
      </p:sp>
      <p:sp>
        <p:nvSpPr>
          <p:cNvPr id="12" name="Text Placeholder 11"/>
          <p:cNvSpPr>
            <a:spLocks noGrp="1"/>
          </p:cNvSpPr>
          <p:nvPr>
            <p:ph type="body" sz="quarter" idx="14" hasCustomPrompt="1"/>
          </p:nvPr>
        </p:nvSpPr>
        <p:spPr>
          <a:xfrm>
            <a:off x="4551218" y="590550"/>
            <a:ext cx="2002536" cy="636588"/>
          </a:xfrm>
        </p:spPr>
        <p:txBody>
          <a:bodyPr anchor="ctr"/>
          <a:lstStyle>
            <a:lvl1pPr marL="0" indent="0" algn="ctr" rtl="0" eaLnBrk="0" fontAlgn="base" hangingPunct="0">
              <a:spcBef>
                <a:spcPct val="0"/>
              </a:spcBef>
              <a:spcAft>
                <a:spcPct val="0"/>
              </a:spcAft>
              <a:buNone/>
              <a:defRPr lang="en-US" sz="1500" b="1" dirty="0" smtClean="0">
                <a:solidFill>
                  <a:srgbClr val="4D4F53"/>
                </a:solidFill>
                <a:latin typeface="Arial" pitchFamily="34" charset="0"/>
                <a:ea typeface="+mj-ea"/>
                <a:cs typeface="+mj-cs"/>
              </a:defRPr>
            </a:lvl1pPr>
          </a:lstStyle>
          <a:p>
            <a:pPr lvl="0"/>
            <a:r>
              <a:rPr kumimoji="1" lang="ja-JP" altLang="en-US" dirty="0"/>
              <a:t>タイトルを入力</a:t>
            </a:r>
            <a:endParaRPr lang="en-US" altLang="ja-JP" dirty="0"/>
          </a:p>
        </p:txBody>
      </p:sp>
      <p:cxnSp>
        <p:nvCxnSpPr>
          <p:cNvPr id="13" name="Straight Connector 12"/>
          <p:cNvCxnSpPr/>
          <p:nvPr userDrawn="1"/>
        </p:nvCxnSpPr>
        <p:spPr bwMode="auto">
          <a:xfrm>
            <a:off x="2366010" y="1352550"/>
            <a:ext cx="0" cy="3276600"/>
          </a:xfrm>
          <a:prstGeom prst="line">
            <a:avLst/>
          </a:prstGeom>
          <a:noFill/>
          <a:ln w="9525" cap="flat" cmpd="sng" algn="ctr">
            <a:solidFill>
              <a:schemeClr val="bg2"/>
            </a:solidFill>
            <a:prstDash val="solid"/>
            <a:round/>
            <a:headEnd type="none" w="med" len="med"/>
            <a:tailEnd type="none" w="med" len="med"/>
          </a:ln>
          <a:effectLst/>
        </p:spPr>
      </p:cxnSp>
      <p:cxnSp>
        <p:nvCxnSpPr>
          <p:cNvPr id="14" name="Straight Connector 13"/>
          <p:cNvCxnSpPr/>
          <p:nvPr userDrawn="1"/>
        </p:nvCxnSpPr>
        <p:spPr bwMode="auto">
          <a:xfrm>
            <a:off x="4491990" y="1352550"/>
            <a:ext cx="0" cy="3276600"/>
          </a:xfrm>
          <a:prstGeom prst="line">
            <a:avLst/>
          </a:prstGeom>
          <a:noFill/>
          <a:ln w="9525" cap="flat" cmpd="sng" algn="ctr">
            <a:solidFill>
              <a:schemeClr val="bg2"/>
            </a:solidFill>
            <a:prstDash val="solid"/>
            <a:round/>
            <a:headEnd type="none" w="med" len="med"/>
            <a:tailEnd type="none" w="med" len="med"/>
          </a:ln>
          <a:effectLst/>
        </p:spPr>
      </p:cxnSp>
      <p:sp>
        <p:nvSpPr>
          <p:cNvPr id="7" name="Slide Number Placeholder 6"/>
          <p:cNvSpPr>
            <a:spLocks noGrp="1"/>
          </p:cNvSpPr>
          <p:nvPr>
            <p:ph type="sldNum" sz="quarter" idx="16"/>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7" name="Picture 2" descr="情報セキュリティ株式会社">
            <a:extLst>
              <a:ext uri="{FF2B5EF4-FFF2-40B4-BE49-F238E27FC236}">
                <a16:creationId xmlns:a16="http://schemas.microsoft.com/office/drawing/2014/main" xmlns="" id="{8A437C67-0295-4BC4-839D-FE7D7DCA2E7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3">
            <a:extLst>
              <a:ext uri="{FF2B5EF4-FFF2-40B4-BE49-F238E27FC236}">
                <a16:creationId xmlns:a16="http://schemas.microsoft.com/office/drawing/2014/main" xmlns="" id="{42F69E35-E863-47C2-A410-E5ED9DD5DE25}"/>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2929447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 with a tagline">
    <p:spTree>
      <p:nvGrpSpPr>
        <p:cNvPr id="1" name=""/>
        <p:cNvGrpSpPr/>
        <p:nvPr/>
      </p:nvGrpSpPr>
      <p:grpSpPr>
        <a:xfrm>
          <a:off x="0" y="0"/>
          <a:ext cx="0" cy="0"/>
          <a:chOff x="0" y="0"/>
          <a:chExt cx="0" cy="0"/>
        </a:xfrm>
      </p:grpSpPr>
      <p:pic>
        <p:nvPicPr>
          <p:cNvPr id="7170" name="Picture 2" descr="情報セキュリティ株式会社"/>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70429" y="2319179"/>
            <a:ext cx="1117143" cy="5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475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1">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A946DD75-FA46-40CA-AAE8-2CBF071E654D}"/>
              </a:ext>
            </a:extLst>
          </p:cNvPr>
          <p:cNvSpPr/>
          <p:nvPr userDrawn="1"/>
        </p:nvSpPr>
        <p:spPr bwMode="auto">
          <a:xfrm>
            <a:off x="458670" y="4803998"/>
            <a:ext cx="1836204" cy="144016"/>
          </a:xfrm>
          <a:prstGeom prst="rect">
            <a:avLst/>
          </a:prstGeom>
          <a:solidFill>
            <a:schemeClr val="bg1"/>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7" name="正方形/長方形 16">
            <a:extLst>
              <a:ext uri="{FF2B5EF4-FFF2-40B4-BE49-F238E27FC236}">
                <a16:creationId xmlns:a16="http://schemas.microsoft.com/office/drawing/2014/main" xmlns="" id="{C6DA2A16-E000-4A09-863C-BC0D763E5162}"/>
              </a:ext>
            </a:extLst>
          </p:cNvPr>
          <p:cNvSpPr/>
          <p:nvPr userDrawn="1"/>
        </p:nvSpPr>
        <p:spPr bwMode="auto">
          <a:xfrm>
            <a:off x="0" y="0"/>
            <a:ext cx="1106742" cy="5143500"/>
          </a:xfrm>
          <a:prstGeom prst="rect">
            <a:avLst/>
          </a:prstGeom>
          <a:solidFill>
            <a:srgbClr val="FFC76D"/>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7" name="Rectangle 5">
            <a:extLst>
              <a:ext uri="{FF2B5EF4-FFF2-40B4-BE49-F238E27FC236}">
                <a16:creationId xmlns:a16="http://schemas.microsoft.com/office/drawing/2014/main" xmlns="" id="{2E698821-9B52-4482-BF6D-EB0AE6E061E4}"/>
              </a:ext>
            </a:extLst>
          </p:cNvPr>
          <p:cNvSpPr>
            <a:spLocks noGrp="1" noChangeArrowheads="1"/>
          </p:cNvSpPr>
          <p:nvPr>
            <p:ph type="subTitle" idx="1" hasCustomPrompt="1"/>
          </p:nvPr>
        </p:nvSpPr>
        <p:spPr>
          <a:xfrm>
            <a:off x="1693719" y="3652408"/>
            <a:ext cx="4745736" cy="748143"/>
          </a:xfrm>
          <a:prstGeom prst="rect">
            <a:avLst/>
          </a:prstGeom>
        </p:spPr>
        <p:txBody>
          <a:bodyPr anchor="t"/>
          <a:lstStyle>
            <a:lvl1pPr marL="0" indent="0">
              <a:buFont typeface="Arial" pitchFamily="34" charset="0"/>
              <a:buNone/>
              <a:defRPr sz="1050" b="0" smtClean="0">
                <a:solidFill>
                  <a:srgbClr val="4D4F53"/>
                </a:solidFill>
                <a:latin typeface="Arial" pitchFamily="34" charset="0"/>
              </a:defRPr>
            </a:lvl1pPr>
          </a:lstStyle>
          <a:p>
            <a:pPr lvl="0"/>
            <a:r>
              <a:rPr kumimoji="1" lang="en-US" altLang="ja-JP" dirty="0"/>
              <a:t>Click to edit master title style</a:t>
            </a:r>
            <a:endParaRPr lang="en-US" altLang="ja-JP" dirty="0"/>
          </a:p>
        </p:txBody>
      </p:sp>
      <p:sp>
        <p:nvSpPr>
          <p:cNvPr id="8" name="Text Placeholder 21">
            <a:extLst>
              <a:ext uri="{FF2B5EF4-FFF2-40B4-BE49-F238E27FC236}">
                <a16:creationId xmlns:a16="http://schemas.microsoft.com/office/drawing/2014/main" xmlns="" id="{D0FB625B-E269-4C74-85DB-8011C32B9C30}"/>
              </a:ext>
            </a:extLst>
          </p:cNvPr>
          <p:cNvSpPr>
            <a:spLocks noGrp="1"/>
          </p:cNvSpPr>
          <p:nvPr>
            <p:ph type="body" sz="quarter" idx="10" hasCustomPrompt="1"/>
          </p:nvPr>
        </p:nvSpPr>
        <p:spPr>
          <a:xfrm>
            <a:off x="1693719" y="1294410"/>
            <a:ext cx="4745736" cy="1163782"/>
          </a:xfrm>
          <a:prstGeom prst="rect">
            <a:avLst/>
          </a:prstGeom>
        </p:spPr>
        <p:txBody>
          <a:bodyPr anchor="b"/>
          <a:lstStyle>
            <a:lvl1pPr marL="0" indent="0">
              <a:buNone/>
              <a:defRPr lang="en-US" sz="2400" b="1" kern="0" dirty="0" smtClean="0">
                <a:solidFill>
                  <a:srgbClr val="4D4F53"/>
                </a:solidFill>
                <a:latin typeface="Arial" pitchFamily="34" charset="0"/>
                <a:ea typeface="+mn-ea"/>
                <a:cs typeface="+mn-cs"/>
              </a:defRPr>
            </a:lvl1pPr>
          </a:lstStyle>
          <a:p>
            <a:pPr lvl="0"/>
            <a:r>
              <a:rPr kumimoji="1" lang="en-US" altLang="ja-JP" dirty="0"/>
              <a:t>Click to add title</a:t>
            </a:r>
            <a:endParaRPr lang="en-US" altLang="ja-JP" dirty="0"/>
          </a:p>
        </p:txBody>
      </p:sp>
      <p:sp>
        <p:nvSpPr>
          <p:cNvPr id="9" name="Text Placeholder 21">
            <a:extLst>
              <a:ext uri="{FF2B5EF4-FFF2-40B4-BE49-F238E27FC236}">
                <a16:creationId xmlns:a16="http://schemas.microsoft.com/office/drawing/2014/main" xmlns="" id="{8C197F6A-8289-47EB-866B-D304BD9CA81A}"/>
              </a:ext>
            </a:extLst>
          </p:cNvPr>
          <p:cNvSpPr>
            <a:spLocks noGrp="1"/>
          </p:cNvSpPr>
          <p:nvPr>
            <p:ph type="body" sz="quarter" idx="11" hasCustomPrompt="1"/>
          </p:nvPr>
        </p:nvSpPr>
        <p:spPr>
          <a:xfrm>
            <a:off x="1693719" y="2465876"/>
            <a:ext cx="4745736" cy="384004"/>
          </a:xfrm>
          <a:prstGeom prst="rect">
            <a:avLst/>
          </a:prstGeom>
        </p:spPr>
        <p:txBody>
          <a:bodyPr anchor="t">
            <a:noAutofit/>
          </a:bodyPr>
          <a:lstStyle>
            <a:lvl1pPr marL="0" indent="0">
              <a:buNone/>
              <a:defRPr lang="en-US" sz="1500" b="1" dirty="0" smtClean="0">
                <a:solidFill>
                  <a:srgbClr val="4D4F53"/>
                </a:solidFill>
                <a:latin typeface="Arial" pitchFamily="34" charset="0"/>
                <a:ea typeface="+mn-ea"/>
                <a:cs typeface="+mn-cs"/>
              </a:defRPr>
            </a:lvl1pPr>
          </a:lstStyle>
          <a:p>
            <a:pPr lvl="0"/>
            <a:r>
              <a:rPr kumimoji="1" lang="en-US" altLang="ja-JP" dirty="0"/>
              <a:t>Click to add subtitle</a:t>
            </a:r>
            <a:endParaRPr lang="en-US" altLang="ja-JP" dirty="0"/>
          </a:p>
        </p:txBody>
      </p:sp>
      <p:sp>
        <p:nvSpPr>
          <p:cNvPr id="10" name="Text Placeholder 4">
            <a:extLst>
              <a:ext uri="{FF2B5EF4-FFF2-40B4-BE49-F238E27FC236}">
                <a16:creationId xmlns:a16="http://schemas.microsoft.com/office/drawing/2014/main" xmlns="" id="{E6439352-11A6-41F4-8B15-043A8BEB7E70}"/>
              </a:ext>
            </a:extLst>
          </p:cNvPr>
          <p:cNvSpPr>
            <a:spLocks noGrp="1"/>
          </p:cNvSpPr>
          <p:nvPr>
            <p:ph type="body" sz="quarter" idx="12" hasCustomPrompt="1"/>
          </p:nvPr>
        </p:nvSpPr>
        <p:spPr>
          <a:xfrm>
            <a:off x="1693719" y="3282488"/>
            <a:ext cx="4745736" cy="304800"/>
          </a:xfrm>
          <a:prstGeom prst="rect">
            <a:avLst/>
          </a:prstGeom>
        </p:spPr>
        <p:txBody>
          <a:bodyPr/>
          <a:lstStyle>
            <a:lvl1pPr marL="0" indent="0">
              <a:buNone/>
              <a:defRPr sz="1050"/>
            </a:lvl1pPr>
          </a:lstStyle>
          <a:p>
            <a:pPr lvl="0"/>
            <a:r>
              <a:rPr kumimoji="1" lang="en-US" altLang="ja-JP" dirty="0"/>
              <a:t>Click to edit master title style</a:t>
            </a:r>
            <a:endParaRPr lang="en-US" altLang="ja-JP" dirty="0"/>
          </a:p>
        </p:txBody>
      </p:sp>
      <p:sp>
        <p:nvSpPr>
          <p:cNvPr id="16" name="正方形/長方形 15">
            <a:extLst>
              <a:ext uri="{FF2B5EF4-FFF2-40B4-BE49-F238E27FC236}">
                <a16:creationId xmlns:a16="http://schemas.microsoft.com/office/drawing/2014/main" xmlns="" id="{A7EB3FBC-7DB5-4615-9335-7930072061FB}"/>
              </a:ext>
            </a:extLst>
          </p:cNvPr>
          <p:cNvSpPr/>
          <p:nvPr userDrawn="1"/>
        </p:nvSpPr>
        <p:spPr bwMode="auto">
          <a:xfrm>
            <a:off x="155744" y="0"/>
            <a:ext cx="742012" cy="5143500"/>
          </a:xfrm>
          <a:prstGeom prst="rect">
            <a:avLst/>
          </a:prstGeom>
          <a:solidFill>
            <a:schemeClr val="bg1">
              <a:lumMod val="50000"/>
              <a:alpha val="71000"/>
            </a:schemeClr>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5" name="正方形/長方形 14">
            <a:extLst>
              <a:ext uri="{FF2B5EF4-FFF2-40B4-BE49-F238E27FC236}">
                <a16:creationId xmlns:a16="http://schemas.microsoft.com/office/drawing/2014/main" xmlns="" id="{4C5A6A6E-435F-409F-94B3-230017E5DF7E}"/>
              </a:ext>
            </a:extLst>
          </p:cNvPr>
          <p:cNvSpPr/>
          <p:nvPr userDrawn="1"/>
        </p:nvSpPr>
        <p:spPr bwMode="auto">
          <a:xfrm>
            <a:off x="0" y="0"/>
            <a:ext cx="782706" cy="5143500"/>
          </a:xfrm>
          <a:prstGeom prst="rect">
            <a:avLst/>
          </a:prstGeom>
          <a:solidFill>
            <a:srgbClr val="F39800"/>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pic>
        <p:nvPicPr>
          <p:cNvPr id="13" name="Picture 2" descr="情報セキュリティ株式会社">
            <a:extLst>
              <a:ext uri="{FF2B5EF4-FFF2-40B4-BE49-F238E27FC236}">
                <a16:creationId xmlns:a16="http://schemas.microsoft.com/office/drawing/2014/main" xmlns="" id="{84F3CF18-ED0C-4F6E-AC94-EA0736C19F3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情報セキュリティ株式会社">
            <a:extLst>
              <a:ext uri="{FF2B5EF4-FFF2-40B4-BE49-F238E27FC236}">
                <a16:creationId xmlns:a16="http://schemas.microsoft.com/office/drawing/2014/main" xmlns="" id="{A685F978-BA18-4C29-B668-6E667288BD8D}"/>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3720" y="747502"/>
            <a:ext cx="1117143" cy="5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8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2">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A946DD75-FA46-40CA-AAE8-2CBF071E654D}"/>
              </a:ext>
            </a:extLst>
          </p:cNvPr>
          <p:cNvSpPr/>
          <p:nvPr userDrawn="1"/>
        </p:nvSpPr>
        <p:spPr bwMode="auto">
          <a:xfrm>
            <a:off x="458670" y="4803998"/>
            <a:ext cx="1836204" cy="144016"/>
          </a:xfrm>
          <a:prstGeom prst="rect">
            <a:avLst/>
          </a:prstGeom>
          <a:solidFill>
            <a:schemeClr val="bg1"/>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7" name="正方形/長方形 16">
            <a:extLst>
              <a:ext uri="{FF2B5EF4-FFF2-40B4-BE49-F238E27FC236}">
                <a16:creationId xmlns:a16="http://schemas.microsoft.com/office/drawing/2014/main" xmlns="" id="{C6DA2A16-E000-4A09-863C-BC0D763E5162}"/>
              </a:ext>
            </a:extLst>
          </p:cNvPr>
          <p:cNvSpPr/>
          <p:nvPr userDrawn="1"/>
        </p:nvSpPr>
        <p:spPr bwMode="auto">
          <a:xfrm>
            <a:off x="0" y="0"/>
            <a:ext cx="1106742" cy="5143500"/>
          </a:xfrm>
          <a:prstGeom prst="rect">
            <a:avLst/>
          </a:prstGeom>
          <a:solidFill>
            <a:srgbClr val="FFC76D"/>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6" name="正方形/長方形 15">
            <a:extLst>
              <a:ext uri="{FF2B5EF4-FFF2-40B4-BE49-F238E27FC236}">
                <a16:creationId xmlns:a16="http://schemas.microsoft.com/office/drawing/2014/main" xmlns="" id="{A7EB3FBC-7DB5-4615-9335-7930072061FB}"/>
              </a:ext>
            </a:extLst>
          </p:cNvPr>
          <p:cNvSpPr/>
          <p:nvPr userDrawn="1"/>
        </p:nvSpPr>
        <p:spPr bwMode="auto">
          <a:xfrm>
            <a:off x="148707" y="0"/>
            <a:ext cx="742012" cy="5143500"/>
          </a:xfrm>
          <a:prstGeom prst="rect">
            <a:avLst/>
          </a:prstGeom>
          <a:solidFill>
            <a:schemeClr val="bg1">
              <a:lumMod val="50000"/>
              <a:alpha val="71000"/>
            </a:schemeClr>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5" name="正方形/長方形 14">
            <a:extLst>
              <a:ext uri="{FF2B5EF4-FFF2-40B4-BE49-F238E27FC236}">
                <a16:creationId xmlns:a16="http://schemas.microsoft.com/office/drawing/2014/main" xmlns="" id="{4C5A6A6E-435F-409F-94B3-230017E5DF7E}"/>
              </a:ext>
            </a:extLst>
          </p:cNvPr>
          <p:cNvSpPr/>
          <p:nvPr userDrawn="1"/>
        </p:nvSpPr>
        <p:spPr bwMode="auto">
          <a:xfrm>
            <a:off x="0" y="0"/>
            <a:ext cx="782706" cy="5143500"/>
          </a:xfrm>
          <a:prstGeom prst="rect">
            <a:avLst/>
          </a:prstGeom>
          <a:solidFill>
            <a:srgbClr val="F39800"/>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1" name="Text Placeholder 21">
            <a:extLst>
              <a:ext uri="{FF2B5EF4-FFF2-40B4-BE49-F238E27FC236}">
                <a16:creationId xmlns:a16="http://schemas.microsoft.com/office/drawing/2014/main" xmlns="" id="{03BAB413-EC7C-496A-B37B-58AF8F86D6A4}"/>
              </a:ext>
            </a:extLst>
          </p:cNvPr>
          <p:cNvSpPr>
            <a:spLocks noGrp="1"/>
          </p:cNvSpPr>
          <p:nvPr>
            <p:ph type="body" sz="quarter" idx="11" hasCustomPrompt="1"/>
          </p:nvPr>
        </p:nvSpPr>
        <p:spPr>
          <a:xfrm>
            <a:off x="1693719" y="1294410"/>
            <a:ext cx="4745736" cy="1163782"/>
          </a:xfrm>
          <a:prstGeom prst="rect">
            <a:avLst/>
          </a:prstGeom>
        </p:spPr>
        <p:txBody>
          <a:bodyPr anchor="b"/>
          <a:lstStyle>
            <a:lvl1pPr marL="0" indent="0">
              <a:buNone/>
              <a:defRPr lang="en-US" sz="2400" b="1" kern="0" dirty="0" smtClean="0">
                <a:solidFill>
                  <a:srgbClr val="4D4F53"/>
                </a:solidFill>
                <a:latin typeface="+mn-lt"/>
                <a:ea typeface="+mj-ea"/>
                <a:cs typeface="+mn-cs"/>
              </a:defRPr>
            </a:lvl1pPr>
          </a:lstStyle>
          <a:p>
            <a:pPr lvl="0"/>
            <a:r>
              <a:rPr lang="en-US" altLang="ja-JP" dirty="0"/>
              <a:t>Click to add title</a:t>
            </a:r>
          </a:p>
        </p:txBody>
      </p:sp>
      <p:sp>
        <p:nvSpPr>
          <p:cNvPr id="12" name="Text Placeholder 21">
            <a:extLst>
              <a:ext uri="{FF2B5EF4-FFF2-40B4-BE49-F238E27FC236}">
                <a16:creationId xmlns:a16="http://schemas.microsoft.com/office/drawing/2014/main" xmlns="" id="{306B30FC-FDB3-4C8D-8CD1-BD02090357CD}"/>
              </a:ext>
            </a:extLst>
          </p:cNvPr>
          <p:cNvSpPr>
            <a:spLocks noGrp="1"/>
          </p:cNvSpPr>
          <p:nvPr>
            <p:ph type="body" sz="quarter" idx="12" hasCustomPrompt="1"/>
          </p:nvPr>
        </p:nvSpPr>
        <p:spPr>
          <a:xfrm>
            <a:off x="1693720" y="2465875"/>
            <a:ext cx="4745736" cy="440838"/>
          </a:xfrm>
          <a:prstGeom prst="rect">
            <a:avLst/>
          </a:prstGeom>
        </p:spPr>
        <p:txBody>
          <a:bodyPr anchor="t"/>
          <a:lstStyle>
            <a:lvl1pPr marL="0" indent="0">
              <a:buNone/>
              <a:tabLst/>
              <a:defRPr lang="en-US" sz="1500" b="1" dirty="0" smtClean="0">
                <a:solidFill>
                  <a:srgbClr val="4D4F53"/>
                </a:solidFill>
                <a:latin typeface="Arial" pitchFamily="34" charset="0"/>
                <a:ea typeface="+mn-ea"/>
                <a:cs typeface="+mn-cs"/>
              </a:defRPr>
            </a:lvl1pPr>
          </a:lstStyle>
          <a:p>
            <a:pPr lvl="0"/>
            <a:r>
              <a:rPr lang="en-US" altLang="ja-JP" dirty="0"/>
              <a:t>Click to add subtitle</a:t>
            </a:r>
          </a:p>
          <a:p>
            <a:pPr lvl="0"/>
            <a:endParaRPr lang="en-US" altLang="ja-JP" dirty="0"/>
          </a:p>
        </p:txBody>
      </p:sp>
      <p:pic>
        <p:nvPicPr>
          <p:cNvPr id="10" name="Picture 2" descr="情報セキュリティ株式会社">
            <a:extLst>
              <a:ext uri="{FF2B5EF4-FFF2-40B4-BE49-F238E27FC236}">
                <a16:creationId xmlns:a16="http://schemas.microsoft.com/office/drawing/2014/main" xmlns="" id="{862A1E1D-561A-4422-8998-AEA627C485E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情報セキュリティ株式会社">
            <a:extLst>
              <a:ext uri="{FF2B5EF4-FFF2-40B4-BE49-F238E27FC236}">
                <a16:creationId xmlns:a16="http://schemas.microsoft.com/office/drawing/2014/main" xmlns="" id="{178BA480-59A5-4C5C-8DCC-EC065DE9E763}"/>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3720" y="747502"/>
            <a:ext cx="1117143" cy="5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859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tabLst/>
              <a:defRPr>
                <a:solidFill>
                  <a:srgbClr val="4D4F53"/>
                </a:solidFill>
              </a:defRPr>
            </a:lvl1pPr>
          </a:lstStyle>
          <a:p>
            <a:r>
              <a:rPr lang="en-US" dirty="0"/>
              <a:t>Click to add title</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sp>
        <p:nvSpPr>
          <p:cNvPr id="5" name="Content Placeholder 4"/>
          <p:cNvSpPr>
            <a:spLocks noGrp="1"/>
          </p:cNvSpPr>
          <p:nvPr>
            <p:ph sz="quarter" idx="13" hasCustomPrompt="1"/>
          </p:nvPr>
        </p:nvSpPr>
        <p:spPr>
          <a:xfrm>
            <a:off x="297657" y="1323028"/>
            <a:ext cx="6274594" cy="3290887"/>
          </a:xfrm>
          <a:prstGeom prst="rect">
            <a:avLst/>
          </a:prstGeom>
        </p:spPr>
        <p:txBody>
          <a:bodyPr/>
          <a:lstStyle>
            <a:lvl1pPr marL="126203" marR="0" indent="-126203" algn="l" defTabSz="685783" rtl="0" eaLnBrk="1" fontAlgn="auto" latinLnBrk="0" hangingPunct="1">
              <a:lnSpc>
                <a:spcPct val="100000"/>
              </a:lnSpc>
              <a:spcBef>
                <a:spcPts val="0"/>
              </a:spcBef>
              <a:spcAft>
                <a:spcPts val="0"/>
              </a:spcAft>
              <a:buClrTx/>
              <a:buSzTx/>
              <a:buFont typeface="Arial" pitchFamily="34" charset="0"/>
              <a:buChar char="•"/>
              <a:tabLst/>
              <a:defRPr sz="1575"/>
            </a:lvl1pPr>
            <a:lvl2pPr marL="263123" marR="0" indent="-140491" algn="l" defTabSz="685783" rtl="0" eaLnBrk="1" fontAlgn="auto" latinLnBrk="0" hangingPunct="1">
              <a:lnSpc>
                <a:spcPct val="100000"/>
              </a:lnSpc>
              <a:spcBef>
                <a:spcPts val="0"/>
              </a:spcBef>
              <a:spcAft>
                <a:spcPts val="0"/>
              </a:spcAft>
              <a:buClrTx/>
              <a:buSzTx/>
              <a:buFont typeface="Arial" panose="020B0604020202020204" pitchFamily="34" charset="0"/>
              <a:buChar char="•"/>
              <a:tabLst/>
              <a:defRPr sz="1350"/>
            </a:lvl2pPr>
            <a:lvl3pPr marL="320611" marR="0" indent="-96452" algn="l" defTabSz="514406" rtl="0" eaLnBrk="1" fontAlgn="base" latinLnBrk="0" hangingPunct="1">
              <a:lnSpc>
                <a:spcPct val="90000"/>
              </a:lnSpc>
              <a:spcBef>
                <a:spcPts val="0"/>
              </a:spcBef>
              <a:spcAft>
                <a:spcPts val="0"/>
              </a:spcAft>
              <a:buClr>
                <a:schemeClr val="bg1">
                  <a:lumMod val="50000"/>
                </a:schemeClr>
              </a:buClr>
              <a:buSzPct val="115000"/>
              <a:buFont typeface="Arial" pitchFamily="34" charset="0"/>
              <a:buChar char="•"/>
              <a:tabLst>
                <a:tab pos="514406" algn="l"/>
              </a:tabLst>
              <a:defRPr sz="1275"/>
            </a:lvl3pPr>
            <a:lvl5pPr marL="685783" indent="0">
              <a:buNone/>
              <a:defRPr/>
            </a:lvl5pPr>
            <a:lvl6pPr marL="1714457" indent="0">
              <a:buNone/>
              <a:defRPr/>
            </a:lvl6pPr>
          </a:lstStyle>
          <a:p>
            <a:pPr lvl="0"/>
            <a:r>
              <a:rPr lang="en-US" altLang="ja-JP" dirty="0"/>
              <a:t>Click to edit master style</a:t>
            </a:r>
          </a:p>
          <a:p>
            <a:pPr lvl="1"/>
            <a:r>
              <a:rPr lang="en-US" altLang="ja-JP" dirty="0"/>
              <a:t>Click to edit master style</a:t>
            </a:r>
          </a:p>
          <a:p>
            <a:pPr marL="320611" marR="0" lvl="2" indent="-96452" algn="l" defTabSz="514406" rtl="0" eaLnBrk="1" fontAlgn="base" latinLnBrk="0" hangingPunct="1">
              <a:lnSpc>
                <a:spcPct val="90000"/>
              </a:lnSpc>
              <a:spcBef>
                <a:spcPct val="15000"/>
              </a:spcBef>
              <a:spcAft>
                <a:spcPct val="15000"/>
              </a:spcAft>
              <a:buClr>
                <a:schemeClr val="bg1">
                  <a:lumMod val="50000"/>
                </a:schemeClr>
              </a:buClr>
              <a:buSzPct val="115000"/>
              <a:buFont typeface="Arial" pitchFamily="34" charset="0"/>
              <a:buChar char="•"/>
              <a:tabLst>
                <a:tab pos="514406" algn="l"/>
              </a:tabLst>
              <a:defRPr/>
            </a:pPr>
            <a:r>
              <a:rPr lang="en-US" altLang="ja-JP" dirty="0"/>
              <a:t>Click to edit master style</a:t>
            </a:r>
          </a:p>
          <a:p>
            <a:pPr lvl="0"/>
            <a:r>
              <a:rPr lang="en-US" altLang="ja-JP" dirty="0"/>
              <a:t>Click to edit master style</a:t>
            </a:r>
          </a:p>
          <a:p>
            <a:pPr lvl="1"/>
            <a:r>
              <a:rPr lang="en-US" altLang="ja-JP" dirty="0"/>
              <a:t>Click to edit master style</a:t>
            </a:r>
          </a:p>
          <a:p>
            <a:pPr marL="320611" marR="0" lvl="2" indent="-96452" algn="l" defTabSz="514406" rtl="0" eaLnBrk="1" fontAlgn="base" latinLnBrk="0" hangingPunct="1">
              <a:lnSpc>
                <a:spcPct val="90000"/>
              </a:lnSpc>
              <a:spcBef>
                <a:spcPts val="56"/>
              </a:spcBef>
              <a:spcAft>
                <a:spcPts val="0"/>
              </a:spcAft>
              <a:buClr>
                <a:schemeClr val="bg1">
                  <a:lumMod val="50000"/>
                </a:schemeClr>
              </a:buClr>
              <a:buSzPct val="115000"/>
              <a:tabLst>
                <a:tab pos="514406" algn="l"/>
              </a:tabLst>
              <a:defRPr/>
            </a:pPr>
            <a:r>
              <a:rPr lang="en-US" altLang="ja-JP" dirty="0"/>
              <a:t>Click to edit master style</a:t>
            </a:r>
          </a:p>
        </p:txBody>
      </p:sp>
      <p:sp>
        <p:nvSpPr>
          <p:cNvPr id="8" name="Footer Placeholder 3">
            <a:extLst>
              <a:ext uri="{FF2B5EF4-FFF2-40B4-BE49-F238E27FC236}">
                <a16:creationId xmlns:a16="http://schemas.microsoft.com/office/drawing/2014/main" xmlns="" id="{BD358EB1-2358-4254-BF6D-2B16896C6859}"/>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pic>
        <p:nvPicPr>
          <p:cNvPr id="9" name="Picture 2" descr="情報セキュリティ株式会社">
            <a:extLst>
              <a:ext uri="{FF2B5EF4-FFF2-40B4-BE49-F238E27FC236}">
                <a16:creationId xmlns:a16="http://schemas.microsoft.com/office/drawing/2014/main" xmlns="" id="{DFDB973A-CD80-4C18-BFB4-46191313F22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65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656" y="235615"/>
            <a:ext cx="6275070" cy="623888"/>
          </a:xfrm>
        </p:spPr>
        <p:txBody>
          <a:bodyPr anchor="b"/>
          <a:lstStyle>
            <a:lvl1pPr marL="0" indent="0">
              <a:lnSpc>
                <a:spcPts val="2250"/>
              </a:lnSpc>
              <a:defRPr/>
            </a:lvl1pPr>
          </a:lstStyle>
          <a:p>
            <a:r>
              <a:rPr lang="en-US" dirty="0"/>
              <a:t>Click to add title</a:t>
            </a:r>
          </a:p>
        </p:txBody>
      </p:sp>
      <p:sp>
        <p:nvSpPr>
          <p:cNvPr id="4" name="Text Placeholder 3"/>
          <p:cNvSpPr>
            <a:spLocks noGrp="1"/>
          </p:cNvSpPr>
          <p:nvPr>
            <p:ph type="body" sz="quarter" idx="11" hasCustomPrompt="1"/>
          </p:nvPr>
        </p:nvSpPr>
        <p:spPr>
          <a:xfrm>
            <a:off x="297656" y="768066"/>
            <a:ext cx="6275070" cy="381000"/>
          </a:xfrm>
          <a:prstGeom prst="rect">
            <a:avLst/>
          </a:prstGeom>
        </p:spPr>
        <p:txBody>
          <a:bodyPr/>
          <a:lstStyle>
            <a:lvl1pPr marL="0" indent="0">
              <a:buNone/>
              <a:defRPr>
                <a:solidFill>
                  <a:schemeClr val="tx1"/>
                </a:solidFill>
              </a:defRPr>
            </a:lvl1pPr>
          </a:lstStyle>
          <a:p>
            <a:pPr lvl="0"/>
            <a:r>
              <a:rPr kumimoji="1" lang="en-US" altLang="ja-JP" dirty="0"/>
              <a:t>Click to add subtitle</a:t>
            </a:r>
            <a:endParaRPr lang="en-US" altLang="ja-JP"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sp>
        <p:nvSpPr>
          <p:cNvPr id="9" name="Content Placeholder 4">
            <a:extLst>
              <a:ext uri="{FF2B5EF4-FFF2-40B4-BE49-F238E27FC236}">
                <a16:creationId xmlns:a16="http://schemas.microsoft.com/office/drawing/2014/main" xmlns="" id="{75561F10-17D6-4EF1-9AAE-37F58091D3C4}"/>
              </a:ext>
            </a:extLst>
          </p:cNvPr>
          <p:cNvSpPr>
            <a:spLocks noGrp="1"/>
          </p:cNvSpPr>
          <p:nvPr>
            <p:ph sz="quarter" idx="14" hasCustomPrompt="1"/>
          </p:nvPr>
        </p:nvSpPr>
        <p:spPr>
          <a:xfrm>
            <a:off x="297657" y="1323028"/>
            <a:ext cx="6274594" cy="3290887"/>
          </a:xfrm>
          <a:prstGeom prst="rect">
            <a:avLst/>
          </a:prstGeom>
        </p:spPr>
        <p:txBody>
          <a:bodyPr/>
          <a:lstStyle>
            <a:lvl1pPr marL="126203" marR="0" indent="-126203" algn="l" defTabSz="685783" rtl="0" eaLnBrk="1" fontAlgn="auto" latinLnBrk="0" hangingPunct="1">
              <a:lnSpc>
                <a:spcPct val="100000"/>
              </a:lnSpc>
              <a:spcBef>
                <a:spcPts val="450"/>
              </a:spcBef>
              <a:spcAft>
                <a:spcPts val="0"/>
              </a:spcAft>
              <a:buClrTx/>
              <a:buSzTx/>
              <a:buFont typeface="Arial" pitchFamily="34" charset="0"/>
              <a:buChar char="•"/>
              <a:tabLst/>
              <a:defRPr sz="1575"/>
            </a:lvl1pPr>
            <a:lvl2pPr marL="263123" marR="0" indent="-140491" algn="l" defTabSz="685783" rtl="0" eaLnBrk="1" fontAlgn="auto" latinLnBrk="0" hangingPunct="1">
              <a:lnSpc>
                <a:spcPct val="100000"/>
              </a:lnSpc>
              <a:spcBef>
                <a:spcPts val="0"/>
              </a:spcBef>
              <a:spcAft>
                <a:spcPts val="0"/>
              </a:spcAft>
              <a:buClrTx/>
              <a:buSzTx/>
              <a:buFont typeface="Arial" panose="020B0604020202020204" pitchFamily="34" charset="0"/>
              <a:buChar char="•"/>
              <a:tabLst/>
              <a:defRPr sz="1350"/>
            </a:lvl2pPr>
            <a:lvl3pPr marL="320611" marR="0" indent="-96452" algn="l" defTabSz="514406" rtl="0" eaLnBrk="1" fontAlgn="base" latinLnBrk="0" hangingPunct="1">
              <a:lnSpc>
                <a:spcPct val="90000"/>
              </a:lnSpc>
              <a:spcBef>
                <a:spcPts val="56"/>
              </a:spcBef>
              <a:spcAft>
                <a:spcPts val="0"/>
              </a:spcAft>
              <a:buClr>
                <a:schemeClr val="bg1">
                  <a:lumMod val="50000"/>
                </a:schemeClr>
              </a:buClr>
              <a:buSzPct val="115000"/>
              <a:buFont typeface="Arial" pitchFamily="34" charset="0"/>
              <a:buChar char="•"/>
              <a:tabLst>
                <a:tab pos="514406" algn="l"/>
              </a:tabLst>
              <a:defRPr sz="1275"/>
            </a:lvl3pPr>
            <a:lvl5pPr marL="685783" indent="0">
              <a:buNone/>
              <a:defRPr/>
            </a:lvl5pPr>
            <a:lvl6pPr marL="1714457" indent="0">
              <a:buNone/>
              <a:defRPr/>
            </a:lvl6pPr>
          </a:lstStyle>
          <a:p>
            <a:pPr lvl="0"/>
            <a:r>
              <a:rPr lang="en-US" altLang="ja-JP" dirty="0"/>
              <a:t>Click to add text</a:t>
            </a:r>
          </a:p>
          <a:p>
            <a:pPr lvl="1"/>
            <a:r>
              <a:rPr lang="en-US" altLang="ja-JP" dirty="0"/>
              <a:t>Click to add text</a:t>
            </a:r>
          </a:p>
          <a:p>
            <a:pPr marL="320611" marR="0" lvl="2" indent="-96452" algn="l" defTabSz="514406" rtl="0" eaLnBrk="1" fontAlgn="base" latinLnBrk="0" hangingPunct="1">
              <a:lnSpc>
                <a:spcPct val="90000"/>
              </a:lnSpc>
              <a:spcBef>
                <a:spcPct val="15000"/>
              </a:spcBef>
              <a:spcAft>
                <a:spcPct val="15000"/>
              </a:spcAft>
              <a:buClr>
                <a:schemeClr val="bg1">
                  <a:lumMod val="50000"/>
                </a:schemeClr>
              </a:buClr>
              <a:buSzPct val="115000"/>
              <a:buFont typeface="Arial" pitchFamily="34" charset="0"/>
              <a:buChar char="•"/>
              <a:tabLst>
                <a:tab pos="514406" algn="l"/>
              </a:tabLst>
              <a:defRPr/>
            </a:pPr>
            <a:r>
              <a:rPr lang="en-US" altLang="ja-JP" dirty="0"/>
              <a:t>Click to add text</a:t>
            </a:r>
          </a:p>
          <a:p>
            <a:pPr lvl="0"/>
            <a:r>
              <a:rPr lang="en-US" altLang="ja-JP" dirty="0"/>
              <a:t>Click to add text</a:t>
            </a:r>
          </a:p>
          <a:p>
            <a:pPr lvl="1"/>
            <a:r>
              <a:rPr lang="en-US" altLang="ja-JP" dirty="0"/>
              <a:t>Click to add text</a:t>
            </a:r>
          </a:p>
          <a:p>
            <a:pPr marL="320611" marR="0" lvl="2" indent="-96452" algn="l" defTabSz="514406" rtl="0" eaLnBrk="1" fontAlgn="base" latinLnBrk="0" hangingPunct="1">
              <a:lnSpc>
                <a:spcPct val="90000"/>
              </a:lnSpc>
              <a:spcBef>
                <a:spcPts val="56"/>
              </a:spcBef>
              <a:spcAft>
                <a:spcPts val="0"/>
              </a:spcAft>
              <a:buClr>
                <a:schemeClr val="bg1">
                  <a:lumMod val="50000"/>
                </a:schemeClr>
              </a:buClr>
              <a:buSzPct val="115000"/>
              <a:tabLst>
                <a:tab pos="514406" algn="l"/>
              </a:tabLst>
              <a:defRPr/>
            </a:pPr>
            <a:r>
              <a:rPr lang="en-US" altLang="ja-JP" dirty="0"/>
              <a:t>Click to add text</a:t>
            </a:r>
          </a:p>
        </p:txBody>
      </p:sp>
      <p:pic>
        <p:nvPicPr>
          <p:cNvPr id="11" name="Picture 2" descr="情報セキュリティ株式会社">
            <a:extLst>
              <a:ext uri="{FF2B5EF4-FFF2-40B4-BE49-F238E27FC236}">
                <a16:creationId xmlns:a16="http://schemas.microsoft.com/office/drawing/2014/main" xmlns="" id="{66C37ABE-ECB2-4CCE-AADB-9692AD95907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a:extLst>
              <a:ext uri="{FF2B5EF4-FFF2-40B4-BE49-F238E27FC236}">
                <a16:creationId xmlns:a16="http://schemas.microsoft.com/office/drawing/2014/main" xmlns="" id="{7631DE2D-4837-4194-A743-1D814B403758}"/>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299512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表紙2">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xmlns="" id="{A946DD75-FA46-40CA-AAE8-2CBF071E654D}"/>
              </a:ext>
            </a:extLst>
          </p:cNvPr>
          <p:cNvSpPr/>
          <p:nvPr userDrawn="1"/>
        </p:nvSpPr>
        <p:spPr bwMode="auto">
          <a:xfrm>
            <a:off x="458670" y="4803998"/>
            <a:ext cx="1836204" cy="144016"/>
          </a:xfrm>
          <a:prstGeom prst="rect">
            <a:avLst/>
          </a:prstGeom>
          <a:solidFill>
            <a:schemeClr val="bg1"/>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7" name="正方形/長方形 16">
            <a:extLst>
              <a:ext uri="{FF2B5EF4-FFF2-40B4-BE49-F238E27FC236}">
                <a16:creationId xmlns:a16="http://schemas.microsoft.com/office/drawing/2014/main" xmlns="" id="{C6DA2A16-E000-4A09-863C-BC0D763E5162}"/>
              </a:ext>
            </a:extLst>
          </p:cNvPr>
          <p:cNvSpPr/>
          <p:nvPr userDrawn="1"/>
        </p:nvSpPr>
        <p:spPr bwMode="auto">
          <a:xfrm>
            <a:off x="0" y="0"/>
            <a:ext cx="1106742" cy="5143500"/>
          </a:xfrm>
          <a:prstGeom prst="rect">
            <a:avLst/>
          </a:prstGeom>
          <a:solidFill>
            <a:srgbClr val="FFC76D"/>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6" name="正方形/長方形 15">
            <a:extLst>
              <a:ext uri="{FF2B5EF4-FFF2-40B4-BE49-F238E27FC236}">
                <a16:creationId xmlns:a16="http://schemas.microsoft.com/office/drawing/2014/main" xmlns="" id="{A7EB3FBC-7DB5-4615-9335-7930072061FB}"/>
              </a:ext>
            </a:extLst>
          </p:cNvPr>
          <p:cNvSpPr/>
          <p:nvPr userDrawn="1"/>
        </p:nvSpPr>
        <p:spPr bwMode="auto">
          <a:xfrm>
            <a:off x="148707" y="0"/>
            <a:ext cx="742012" cy="5143500"/>
          </a:xfrm>
          <a:prstGeom prst="rect">
            <a:avLst/>
          </a:prstGeom>
          <a:solidFill>
            <a:schemeClr val="bg1">
              <a:lumMod val="50000"/>
              <a:alpha val="71000"/>
            </a:schemeClr>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5" name="正方形/長方形 14">
            <a:extLst>
              <a:ext uri="{FF2B5EF4-FFF2-40B4-BE49-F238E27FC236}">
                <a16:creationId xmlns:a16="http://schemas.microsoft.com/office/drawing/2014/main" xmlns="" id="{4C5A6A6E-435F-409F-94B3-230017E5DF7E}"/>
              </a:ext>
            </a:extLst>
          </p:cNvPr>
          <p:cNvSpPr/>
          <p:nvPr userDrawn="1"/>
        </p:nvSpPr>
        <p:spPr bwMode="auto">
          <a:xfrm>
            <a:off x="0" y="0"/>
            <a:ext cx="782706" cy="5143500"/>
          </a:xfrm>
          <a:prstGeom prst="rect">
            <a:avLst/>
          </a:prstGeom>
          <a:solidFill>
            <a:srgbClr val="F39800"/>
          </a:solidFill>
          <a:ln w="9525" algn="ctr">
            <a:noFill/>
            <a:miter lim="800000"/>
            <a:headEnd/>
            <a:tailEnd/>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eaLnBrk="0" fontAlgn="base" hangingPunct="0">
              <a:spcBef>
                <a:spcPct val="0"/>
              </a:spcBef>
              <a:spcAft>
                <a:spcPct val="0"/>
              </a:spcAft>
            </a:pPr>
            <a:endParaRPr kumimoji="1" lang="ja-JP" altLang="en-US" sz="1200" dirty="0" err="1">
              <a:solidFill>
                <a:srgbClr val="FFFFFF"/>
              </a:solidFill>
              <a:latin typeface="Arial" pitchFamily="34" charset="0"/>
              <a:cs typeface="Arial" pitchFamily="34" charset="0"/>
            </a:endParaRPr>
          </a:p>
        </p:txBody>
      </p:sp>
      <p:sp>
        <p:nvSpPr>
          <p:cNvPr id="11" name="Text Placeholder 21">
            <a:extLst>
              <a:ext uri="{FF2B5EF4-FFF2-40B4-BE49-F238E27FC236}">
                <a16:creationId xmlns:a16="http://schemas.microsoft.com/office/drawing/2014/main" xmlns="" id="{03BAB413-EC7C-496A-B37B-58AF8F86D6A4}"/>
              </a:ext>
            </a:extLst>
          </p:cNvPr>
          <p:cNvSpPr>
            <a:spLocks noGrp="1"/>
          </p:cNvSpPr>
          <p:nvPr>
            <p:ph type="body" sz="quarter" idx="11" hasCustomPrompt="1"/>
          </p:nvPr>
        </p:nvSpPr>
        <p:spPr>
          <a:xfrm>
            <a:off x="1693719" y="1294410"/>
            <a:ext cx="4745736" cy="1163782"/>
          </a:xfrm>
          <a:prstGeom prst="rect">
            <a:avLst/>
          </a:prstGeom>
        </p:spPr>
        <p:txBody>
          <a:bodyPr anchor="b"/>
          <a:lstStyle>
            <a:lvl1pPr marL="0" indent="0">
              <a:buNone/>
              <a:defRPr lang="en-US" sz="2400" b="1" kern="0" dirty="0" smtClean="0">
                <a:solidFill>
                  <a:srgbClr val="4D4F53"/>
                </a:solidFill>
                <a:latin typeface="+mj-ea"/>
                <a:ea typeface="+mj-ea"/>
                <a:cs typeface="+mn-cs"/>
              </a:defRPr>
            </a:lvl1pPr>
          </a:lstStyle>
          <a:p>
            <a:pPr lvl="0"/>
            <a:r>
              <a:rPr kumimoji="1" lang="ja-JP" altLang="en-US" dirty="0"/>
              <a:t>タイトルを入力</a:t>
            </a:r>
            <a:endParaRPr lang="en-US" altLang="ja-JP" dirty="0"/>
          </a:p>
        </p:txBody>
      </p:sp>
      <p:sp>
        <p:nvSpPr>
          <p:cNvPr id="12" name="Text Placeholder 21">
            <a:extLst>
              <a:ext uri="{FF2B5EF4-FFF2-40B4-BE49-F238E27FC236}">
                <a16:creationId xmlns:a16="http://schemas.microsoft.com/office/drawing/2014/main" xmlns="" id="{306B30FC-FDB3-4C8D-8CD1-BD02090357CD}"/>
              </a:ext>
            </a:extLst>
          </p:cNvPr>
          <p:cNvSpPr>
            <a:spLocks noGrp="1"/>
          </p:cNvSpPr>
          <p:nvPr>
            <p:ph type="body" sz="quarter" idx="12" hasCustomPrompt="1"/>
          </p:nvPr>
        </p:nvSpPr>
        <p:spPr>
          <a:xfrm>
            <a:off x="1693720" y="2465875"/>
            <a:ext cx="4745736" cy="440838"/>
          </a:xfrm>
          <a:prstGeom prst="rect">
            <a:avLst/>
          </a:prstGeom>
        </p:spPr>
        <p:txBody>
          <a:bodyPr anchor="t"/>
          <a:lstStyle>
            <a:lvl1pPr marL="0" indent="0">
              <a:buNone/>
              <a:tabLst/>
              <a:defRPr lang="en-US" sz="1500" b="1" dirty="0" smtClean="0">
                <a:solidFill>
                  <a:srgbClr val="4D4F53"/>
                </a:solidFill>
                <a:latin typeface="Arial" pitchFamily="34" charset="0"/>
                <a:ea typeface="+mn-ea"/>
                <a:cs typeface="+mn-cs"/>
              </a:defRPr>
            </a:lvl1pPr>
          </a:lstStyle>
          <a:p>
            <a:pPr lvl="0"/>
            <a:r>
              <a:rPr kumimoji="1" lang="ja-JP" altLang="en-US" dirty="0"/>
              <a:t>サブタイトルを入力</a:t>
            </a:r>
            <a:endParaRPr lang="en-US" altLang="ja-JP" dirty="0"/>
          </a:p>
        </p:txBody>
      </p:sp>
      <p:pic>
        <p:nvPicPr>
          <p:cNvPr id="8" name="Picture 2" descr="情報セキュリティ株式会社">
            <a:extLst>
              <a:ext uri="{FF2B5EF4-FFF2-40B4-BE49-F238E27FC236}">
                <a16:creationId xmlns:a16="http://schemas.microsoft.com/office/drawing/2014/main" xmlns="" id="{CB79C352-DB54-4636-9D4E-6F2CC221AE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43602" y="4751927"/>
            <a:ext cx="679048" cy="3070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情報セキュリティ株式会社">
            <a:extLst>
              <a:ext uri="{FF2B5EF4-FFF2-40B4-BE49-F238E27FC236}">
                <a16:creationId xmlns:a16="http://schemas.microsoft.com/office/drawing/2014/main" xmlns="" id="{FE3E432E-5164-42BD-9C4F-4F3D992FF655}"/>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93720" y="747502"/>
            <a:ext cx="1117143" cy="5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5374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kumimoji="1" lang="en-US" altLang="ja-JP" dirty="0"/>
              <a:t>Click to add title</a:t>
            </a:r>
            <a:endParaRPr lang="en-US" dirty="0"/>
          </a:p>
        </p:txBody>
      </p:sp>
      <p:sp>
        <p:nvSpPr>
          <p:cNvPr id="5" name="Slide Number Placeholder 4"/>
          <p:cNvSpPr>
            <a:spLocks noGrp="1"/>
          </p:cNvSpPr>
          <p:nvPr>
            <p:ph type="sldNum" sz="quarter" idx="12"/>
          </p:nvPr>
        </p:nvSpPr>
        <p:spPr/>
        <p:txBody>
          <a:bodyPr/>
          <a:lstStyle/>
          <a:p>
            <a:fld id="{27E7E212-D49F-460A-ADF9-11F744EA8EAE}" type="slidenum">
              <a:rPr lang="en-US" smtClean="0"/>
              <a:pPr/>
              <a:t>‹#›</a:t>
            </a:fld>
            <a:endParaRPr lang="en-US"/>
          </a:p>
        </p:txBody>
      </p:sp>
      <p:sp>
        <p:nvSpPr>
          <p:cNvPr id="8" name="Footer Placeholder 3">
            <a:extLst>
              <a:ext uri="{FF2B5EF4-FFF2-40B4-BE49-F238E27FC236}">
                <a16:creationId xmlns:a16="http://schemas.microsoft.com/office/drawing/2014/main" xmlns="" id="{5029CC37-0AF6-4ED8-9515-B106B52037E6}"/>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pic>
        <p:nvPicPr>
          <p:cNvPr id="9" name="Picture 2" descr="情報セキュリティ株式会社">
            <a:extLst>
              <a:ext uri="{FF2B5EF4-FFF2-40B4-BE49-F238E27FC236}">
                <a16:creationId xmlns:a16="http://schemas.microsoft.com/office/drawing/2014/main" xmlns="" id="{C7704AFC-1377-4772-8027-60861015F82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81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271" y="229900"/>
            <a:ext cx="6260198" cy="623888"/>
          </a:xfrm>
        </p:spPr>
        <p:txBody>
          <a:bodyPr anchor="b"/>
          <a:lstStyle>
            <a:lvl1pPr algn="ctr">
              <a:lnSpc>
                <a:spcPts val="2250"/>
              </a:lnSpc>
              <a:defRPr/>
            </a:lvl1pPr>
          </a:lstStyle>
          <a:p>
            <a:r>
              <a:rPr lang="en-US" dirty="0"/>
              <a:t>Click to edit master title style</a:t>
            </a:r>
          </a:p>
        </p:txBody>
      </p:sp>
      <p:sp>
        <p:nvSpPr>
          <p:cNvPr id="4" name="Text Placeholder 3"/>
          <p:cNvSpPr>
            <a:spLocks noGrp="1"/>
          </p:cNvSpPr>
          <p:nvPr>
            <p:ph type="body" sz="quarter" idx="11" hasCustomPrompt="1"/>
          </p:nvPr>
        </p:nvSpPr>
        <p:spPr>
          <a:xfrm>
            <a:off x="291271" y="777591"/>
            <a:ext cx="6271022" cy="381000"/>
          </a:xfrm>
          <a:prstGeom prst="rect">
            <a:avLst/>
          </a:prstGeom>
        </p:spPr>
        <p:txBody>
          <a:bodyPr/>
          <a:lstStyle>
            <a:lvl1pPr marL="0" indent="0" algn="ctr">
              <a:buNone/>
              <a:defRPr>
                <a:solidFill>
                  <a:schemeClr val="tx1"/>
                </a:solidFill>
              </a:defRPr>
            </a:lvl1pPr>
          </a:lstStyle>
          <a:p>
            <a:pPr lvl="0"/>
            <a:r>
              <a:rPr lang="en-US" altLang="ja-JP" dirty="0"/>
              <a:t>Click to add subtitle</a:t>
            </a:r>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8" name="Picture 2" descr="情報セキュリティ株式会社">
            <a:extLst>
              <a:ext uri="{FF2B5EF4-FFF2-40B4-BE49-F238E27FC236}">
                <a16:creationId xmlns:a16="http://schemas.microsoft.com/office/drawing/2014/main" xmlns="" id="{6B6D8A8A-C75E-497E-923A-158CFCE9F90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a:extLst>
              <a:ext uri="{FF2B5EF4-FFF2-40B4-BE49-F238E27FC236}">
                <a16:creationId xmlns:a16="http://schemas.microsoft.com/office/drawing/2014/main" xmlns="" id="{7CF87C0C-F292-4B11-9B29-5176A9D7B7E1}"/>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2643685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E7E212-D49F-460A-ADF9-11F744EA8EAE}" type="slidenum">
              <a:rPr lang="en-US" smtClean="0"/>
              <a:pPr/>
              <a:t>‹#›</a:t>
            </a:fld>
            <a:endParaRPr lang="en-US"/>
          </a:p>
        </p:txBody>
      </p:sp>
      <p:pic>
        <p:nvPicPr>
          <p:cNvPr id="7" name="Picture 2" descr="情報セキュリティ株式会社">
            <a:extLst>
              <a:ext uri="{FF2B5EF4-FFF2-40B4-BE49-F238E27FC236}">
                <a16:creationId xmlns:a16="http://schemas.microsoft.com/office/drawing/2014/main" xmlns="" id="{2A227E49-D09C-4AB7-A6D9-1CD2FF08376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a:extLst>
              <a:ext uri="{FF2B5EF4-FFF2-40B4-BE49-F238E27FC236}">
                <a16:creationId xmlns:a16="http://schemas.microsoft.com/office/drawing/2014/main" xmlns="" id="{5FF03B51-FB98-4D97-8C96-BF8659CBCD5F}"/>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2955967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ingle point with subtitle">
    <p:spTree>
      <p:nvGrpSpPr>
        <p:cNvPr id="1" name=""/>
        <p:cNvGrpSpPr/>
        <p:nvPr/>
      </p:nvGrpSpPr>
      <p:grpSpPr>
        <a:xfrm>
          <a:off x="0" y="0"/>
          <a:ext cx="0" cy="0"/>
          <a:chOff x="0" y="0"/>
          <a:chExt cx="0" cy="0"/>
        </a:xfrm>
      </p:grpSpPr>
      <p:sp>
        <p:nvSpPr>
          <p:cNvPr id="2" name="Title 6"/>
          <p:cNvSpPr>
            <a:spLocks noGrp="1"/>
          </p:cNvSpPr>
          <p:nvPr>
            <p:ph type="title" hasCustomPrompt="1"/>
          </p:nvPr>
        </p:nvSpPr>
        <p:spPr>
          <a:xfrm>
            <a:off x="297659" y="1588073"/>
            <a:ext cx="6257925" cy="678879"/>
          </a:xfrm>
        </p:spPr>
        <p:txBody>
          <a:bodyPr anchor="t"/>
          <a:lstStyle>
            <a:lvl1pPr algn="ctr" rtl="0" eaLnBrk="1" fontAlgn="base" hangingPunct="1">
              <a:spcBef>
                <a:spcPct val="0"/>
              </a:spcBef>
              <a:spcAft>
                <a:spcPct val="0"/>
              </a:spcAft>
              <a:defRPr lang="en-US" sz="2400" b="1" kern="1200" dirty="0">
                <a:solidFill>
                  <a:srgbClr val="4D4F53"/>
                </a:solidFill>
                <a:latin typeface="Arial" pitchFamily="34" charset="0"/>
                <a:ea typeface="+mj-ea"/>
                <a:cs typeface="+mj-cs"/>
              </a:defRPr>
            </a:lvl1pPr>
          </a:lstStyle>
          <a:p>
            <a:r>
              <a:rPr kumimoji="1" lang="en-US" altLang="ja-JP" dirty="0"/>
              <a:t>Click to add title</a:t>
            </a:r>
            <a:endParaRPr lang="en-US" dirty="0"/>
          </a:p>
        </p:txBody>
      </p:sp>
      <p:sp>
        <p:nvSpPr>
          <p:cNvPr id="3" name="Text Placeholder 3"/>
          <p:cNvSpPr>
            <a:spLocks noGrp="1"/>
          </p:cNvSpPr>
          <p:nvPr>
            <p:ph type="body" sz="quarter" idx="11" hasCustomPrompt="1"/>
          </p:nvPr>
        </p:nvSpPr>
        <p:spPr>
          <a:xfrm>
            <a:off x="291271" y="2190750"/>
            <a:ext cx="6271022" cy="381000"/>
          </a:xfrm>
          <a:prstGeom prst="rect">
            <a:avLst/>
          </a:prstGeom>
        </p:spPr>
        <p:txBody>
          <a:bodyPr/>
          <a:lstStyle>
            <a:lvl1pPr marL="0" indent="0" algn="ctr">
              <a:buNone/>
              <a:defRPr sz="1500">
                <a:solidFill>
                  <a:schemeClr val="tx1"/>
                </a:solidFill>
              </a:defRPr>
            </a:lvl1pPr>
          </a:lstStyle>
          <a:p>
            <a:pPr lvl="0"/>
            <a:r>
              <a:rPr kumimoji="1" lang="en-US" altLang="ja-JP" dirty="0"/>
              <a:t>Click to add subtitle</a:t>
            </a:r>
            <a:endParaRPr lang="en-US" altLang="ja-JP"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0" name="Picture 2" descr="情報セキュリティ株式会社">
            <a:extLst>
              <a:ext uri="{FF2B5EF4-FFF2-40B4-BE49-F238E27FC236}">
                <a16:creationId xmlns:a16="http://schemas.microsoft.com/office/drawing/2014/main" xmlns="" id="{30BE0D2B-BD0D-4133-BEBF-32DEC254667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a:extLst>
              <a:ext uri="{FF2B5EF4-FFF2-40B4-BE49-F238E27FC236}">
                <a16:creationId xmlns:a16="http://schemas.microsoft.com/office/drawing/2014/main" xmlns="" id="{B4EF3AF4-B126-45AD-AF6F-9362A6D6179C}"/>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1355261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1048995" y="955287"/>
            <a:ext cx="4760015" cy="1992775"/>
          </a:xfrm>
          <a:prstGeom prst="rect">
            <a:avLst/>
          </a:prstGeom>
        </p:spPr>
        <p:txBody>
          <a:bodyPr/>
          <a:lstStyle>
            <a:lvl1pPr marL="85721" indent="-85721" algn="l" defTabSz="685766" rtl="0" eaLnBrk="1" latinLnBrk="0" hangingPunct="1">
              <a:lnSpc>
                <a:spcPct val="110000"/>
              </a:lnSpc>
              <a:spcBef>
                <a:spcPts val="0"/>
              </a:spcBef>
              <a:buNone/>
              <a:defRPr lang="en-US" sz="1800" b="0" kern="1200" dirty="0" smtClean="0">
                <a:solidFill>
                  <a:srgbClr val="4D4F53"/>
                </a:solidFill>
                <a:latin typeface="Arial" pitchFamily="34" charset="0"/>
                <a:ea typeface="+mn-ea"/>
                <a:cs typeface="+mn-cs"/>
              </a:defRPr>
            </a:lvl1pPr>
          </a:lstStyle>
          <a:p>
            <a:pPr lvl="0"/>
            <a:r>
              <a:rPr lang="en-US" altLang="ja-JP" dirty="0"/>
              <a:t>Click to add title</a:t>
            </a:r>
          </a:p>
        </p:txBody>
      </p:sp>
      <p:sp>
        <p:nvSpPr>
          <p:cNvPr id="7" name="Text Placeholder 6"/>
          <p:cNvSpPr>
            <a:spLocks noGrp="1"/>
          </p:cNvSpPr>
          <p:nvPr>
            <p:ph type="body" sz="quarter" idx="12" hasCustomPrompt="1"/>
          </p:nvPr>
        </p:nvSpPr>
        <p:spPr>
          <a:xfrm>
            <a:off x="1238177" y="2955095"/>
            <a:ext cx="4532211" cy="990600"/>
          </a:xfrm>
          <a:prstGeom prst="rect">
            <a:avLst/>
          </a:prstGeom>
        </p:spPr>
        <p:txBody>
          <a:bodyPr/>
          <a:lstStyle>
            <a:lvl1pPr marL="0" indent="0" algn="l">
              <a:buNone/>
              <a:defRPr lang="en-US" sz="1500" b="0" kern="1200" dirty="0" smtClean="0">
                <a:solidFill>
                  <a:schemeClr val="tx1"/>
                </a:solidFill>
                <a:latin typeface="+mn-lt"/>
                <a:ea typeface="+mn-ea"/>
                <a:cs typeface="+mn-cs"/>
              </a:defRPr>
            </a:lvl1pPr>
          </a:lstStyle>
          <a:p>
            <a:pPr lvl="0"/>
            <a:r>
              <a:rPr lang="en-US" altLang="ja-JP" dirty="0"/>
              <a:t>Click to add subtitle</a:t>
            </a:r>
          </a:p>
        </p:txBody>
      </p:sp>
      <p:sp>
        <p:nvSpPr>
          <p:cNvPr id="5" name="Slide Number Placeholder 4"/>
          <p:cNvSpPr>
            <a:spLocks noGrp="1"/>
          </p:cNvSpPr>
          <p:nvPr>
            <p:ph type="sldNum" sz="quarter" idx="14"/>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0" name="Picture 2" descr="情報セキュリティ株式会社">
            <a:extLst>
              <a:ext uri="{FF2B5EF4-FFF2-40B4-BE49-F238E27FC236}">
                <a16:creationId xmlns:a16="http://schemas.microsoft.com/office/drawing/2014/main" xmlns="" id="{A51ABE6F-ECDF-4E14-8EF8-74A40CC2A72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a:extLst>
              <a:ext uri="{FF2B5EF4-FFF2-40B4-BE49-F238E27FC236}">
                <a16:creationId xmlns:a16="http://schemas.microsoft.com/office/drawing/2014/main" xmlns="" id="{971A5BDB-D399-462F-AF18-6AEC47908B8C}"/>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13342781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ual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657" y="287338"/>
            <a:ext cx="6274594" cy="639762"/>
          </a:xfrm>
        </p:spPr>
        <p:txBody>
          <a:bodyPr/>
          <a:lstStyle>
            <a:lvl1pPr>
              <a:defRPr/>
            </a:lvl1pPr>
          </a:lstStyle>
          <a:p>
            <a:r>
              <a:rPr lang="en-US" dirty="0"/>
              <a:t>Click to add title</a:t>
            </a:r>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dirty="0"/>
          </a:p>
        </p:txBody>
      </p:sp>
      <p:sp>
        <p:nvSpPr>
          <p:cNvPr id="7" name="Content Placeholder 6"/>
          <p:cNvSpPr>
            <a:spLocks noGrp="1"/>
          </p:cNvSpPr>
          <p:nvPr>
            <p:ph sz="quarter" idx="14" hasCustomPrompt="1"/>
          </p:nvPr>
        </p:nvSpPr>
        <p:spPr>
          <a:xfrm>
            <a:off x="297656" y="1338263"/>
            <a:ext cx="3086100" cy="3321050"/>
          </a:xfrm>
          <a:prstGeom prst="rect">
            <a:avLst/>
          </a:prstGeom>
        </p:spPr>
        <p:txBody>
          <a:bodyPr/>
          <a:lstStyle>
            <a:lvl1pPr>
              <a:defRPr/>
            </a:lvl1pPr>
          </a:lstStyle>
          <a:p>
            <a:pPr lvl="0"/>
            <a:r>
              <a:rPr kumimoji="1" lang="en-US" altLang="ja-JP" dirty="0"/>
              <a:t>Click to add text</a:t>
            </a:r>
          </a:p>
          <a:p>
            <a:pPr lvl="0"/>
            <a:endParaRPr kumimoji="1" lang="ja-JP" altLang="en-US" dirty="0"/>
          </a:p>
        </p:txBody>
      </p:sp>
      <p:sp>
        <p:nvSpPr>
          <p:cNvPr id="9" name="Content Placeholder 8"/>
          <p:cNvSpPr>
            <a:spLocks noGrp="1"/>
          </p:cNvSpPr>
          <p:nvPr>
            <p:ph sz="quarter" idx="15" hasCustomPrompt="1"/>
          </p:nvPr>
        </p:nvSpPr>
        <p:spPr>
          <a:xfrm>
            <a:off x="3486150" y="1338263"/>
            <a:ext cx="3086100" cy="3321050"/>
          </a:xfrm>
          <a:prstGeom prst="rect">
            <a:avLst/>
          </a:prstGeom>
        </p:spPr>
        <p:txBody>
          <a:bodyPr/>
          <a:lstStyle>
            <a:lvl1pPr>
              <a:defRPr/>
            </a:lvl1pPr>
          </a:lstStyle>
          <a:p>
            <a:pPr lvl="0"/>
            <a:r>
              <a:rPr kumimoji="1" lang="en-US" altLang="ja-JP" dirty="0"/>
              <a:t>Click to add text</a:t>
            </a:r>
          </a:p>
          <a:p>
            <a:pPr lvl="0"/>
            <a:endParaRPr kumimoji="1" lang="ja-JP" altLang="en-US" dirty="0"/>
          </a:p>
        </p:txBody>
      </p:sp>
      <p:pic>
        <p:nvPicPr>
          <p:cNvPr id="11" name="Picture 2" descr="情報セキュリティ株式会社">
            <a:extLst>
              <a:ext uri="{FF2B5EF4-FFF2-40B4-BE49-F238E27FC236}">
                <a16:creationId xmlns:a16="http://schemas.microsoft.com/office/drawing/2014/main" xmlns="" id="{0925CC16-228B-48CE-8644-170EFD64C74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a:extLst>
              <a:ext uri="{FF2B5EF4-FFF2-40B4-BE49-F238E27FC236}">
                <a16:creationId xmlns:a16="http://schemas.microsoft.com/office/drawing/2014/main" xmlns="" id="{18C0D7EA-7650-4010-9125-8661320E003A}"/>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29702014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ual column_2x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269" y="285316"/>
            <a:ext cx="6268212" cy="623888"/>
          </a:xfrm>
        </p:spPr>
        <p:txBody>
          <a:bodyPr/>
          <a:lstStyle>
            <a:lvl1pPr>
              <a:defRPr/>
            </a:lvl1pPr>
          </a:lstStyle>
          <a:p>
            <a:r>
              <a:rPr lang="en-US" dirty="0"/>
              <a:t>Click to add title</a:t>
            </a:r>
          </a:p>
        </p:txBody>
      </p:sp>
      <p:sp>
        <p:nvSpPr>
          <p:cNvPr id="6" name="Content Placeholder 5"/>
          <p:cNvSpPr>
            <a:spLocks noGrp="1"/>
          </p:cNvSpPr>
          <p:nvPr>
            <p:ph sz="quarter" idx="10" hasCustomPrompt="1"/>
          </p:nvPr>
        </p:nvSpPr>
        <p:spPr>
          <a:xfrm>
            <a:off x="295276" y="1320805"/>
            <a:ext cx="3076575" cy="1563381"/>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4" name="Content Placeholder 3"/>
          <p:cNvSpPr>
            <a:spLocks noGrp="1"/>
          </p:cNvSpPr>
          <p:nvPr>
            <p:ph sz="quarter" idx="11" hasCustomPrompt="1"/>
          </p:nvPr>
        </p:nvSpPr>
        <p:spPr>
          <a:xfrm>
            <a:off x="3486626" y="1320801"/>
            <a:ext cx="3079242" cy="1563624"/>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5" name="Content Placeholder 4"/>
          <p:cNvSpPr>
            <a:spLocks noGrp="1"/>
          </p:cNvSpPr>
          <p:nvPr>
            <p:ph sz="quarter" idx="12" hasCustomPrompt="1"/>
          </p:nvPr>
        </p:nvSpPr>
        <p:spPr>
          <a:xfrm>
            <a:off x="297180" y="3028950"/>
            <a:ext cx="3079242" cy="1563624"/>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8" name="Content Placeholder 7"/>
          <p:cNvSpPr>
            <a:spLocks noGrp="1"/>
          </p:cNvSpPr>
          <p:nvPr>
            <p:ph sz="quarter" idx="13" hasCustomPrompt="1"/>
          </p:nvPr>
        </p:nvSpPr>
        <p:spPr>
          <a:xfrm>
            <a:off x="3486150" y="3028950"/>
            <a:ext cx="3079242" cy="1563624"/>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7" name="Slide Number Placeholder 6"/>
          <p:cNvSpPr>
            <a:spLocks noGrp="1"/>
          </p:cNvSpPr>
          <p:nvPr>
            <p:ph type="sldNum" sz="quarter" idx="15"/>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2" name="Picture 2" descr="情報セキュリティ株式会社">
            <a:extLst>
              <a:ext uri="{FF2B5EF4-FFF2-40B4-BE49-F238E27FC236}">
                <a16:creationId xmlns:a16="http://schemas.microsoft.com/office/drawing/2014/main" xmlns="" id="{FCB95F73-4A32-47E0-A5BD-ACA294B0356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3" name="Footer Placeholder 3">
            <a:extLst>
              <a:ext uri="{FF2B5EF4-FFF2-40B4-BE49-F238E27FC236}">
                <a16:creationId xmlns:a16="http://schemas.microsoft.com/office/drawing/2014/main" xmlns="" id="{D8EDFB6A-9DF5-41A1-9B4C-8A98EFB04EC8}"/>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33041924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ual column_left header">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295276" y="1184082"/>
            <a:ext cx="3076574" cy="3292673"/>
          </a:xfrm>
          <a:prstGeom prst="rect">
            <a:avLst/>
          </a:prstGeom>
        </p:spPr>
        <p:txBody>
          <a:bodyPr anchor="ctr"/>
          <a:lstStyle>
            <a:lvl1pPr marL="0" indent="0" algn="ctr">
              <a:buNone/>
              <a:defRPr sz="2100"/>
            </a:lvl1pPr>
          </a:lstStyle>
          <a:p>
            <a:pPr lvl="0"/>
            <a:r>
              <a:rPr lang="en-US" altLang="ja-JP" dirty="0"/>
              <a:t>Click to add text</a:t>
            </a:r>
          </a:p>
        </p:txBody>
      </p:sp>
      <p:sp>
        <p:nvSpPr>
          <p:cNvPr id="4" name="Content Placeholder 3"/>
          <p:cNvSpPr>
            <a:spLocks noGrp="1"/>
          </p:cNvSpPr>
          <p:nvPr>
            <p:ph sz="quarter" idx="11" hasCustomPrompt="1"/>
          </p:nvPr>
        </p:nvSpPr>
        <p:spPr>
          <a:xfrm>
            <a:off x="3486153" y="1184077"/>
            <a:ext cx="3077051" cy="3291840"/>
          </a:xfrm>
          <a:prstGeom prst="rect">
            <a:avLst/>
          </a:prstGeom>
        </p:spPr>
        <p:txBody>
          <a:bodyPr anchor="ctr"/>
          <a:lstStyle>
            <a:lvl1pPr marL="214308" indent="-214308">
              <a:buFont typeface="Arial" panose="020B0604020202020204" pitchFamily="34" charset="0"/>
              <a:buChar char="•"/>
              <a:defRPr/>
            </a:lvl1pPr>
            <a:lvl2pPr marL="336938" indent="-214308">
              <a:buFont typeface="Arial" panose="020B0604020202020204" pitchFamily="34" charset="0"/>
              <a:buChar char="•"/>
              <a:defRPr/>
            </a:lvl2pPr>
            <a:lvl3pPr marL="438467" marR="0" indent="-214308" algn="l" defTabSz="514406" rtl="0" eaLnBrk="1" fontAlgn="base" latinLnBrk="0" hangingPunct="1">
              <a:lnSpc>
                <a:spcPct val="90000"/>
              </a:lnSpc>
              <a:spcBef>
                <a:spcPts val="56"/>
              </a:spcBef>
              <a:spcAft>
                <a:spcPts val="0"/>
              </a:spcAft>
              <a:buClr>
                <a:schemeClr val="bg1">
                  <a:lumMod val="50000"/>
                </a:schemeClr>
              </a:buClr>
              <a:buSzPct val="115000"/>
              <a:buFont typeface="Arial" panose="020B0604020202020204" pitchFamily="34" charset="0"/>
              <a:buChar char="•"/>
              <a:tabLst>
                <a:tab pos="514406" algn="l"/>
              </a:tabLst>
              <a:defRPr/>
            </a:lvl3pPr>
          </a:lstStyle>
          <a:p>
            <a:pPr lvl="0"/>
            <a:r>
              <a:rPr lang="en-US" altLang="ja-JP" dirty="0"/>
              <a:t>Click to add text</a:t>
            </a:r>
          </a:p>
          <a:p>
            <a:pPr lvl="1"/>
            <a:r>
              <a:rPr lang="en-US" altLang="ja-JP" dirty="0"/>
              <a:t>Click to add text</a:t>
            </a:r>
          </a:p>
          <a:p>
            <a:pPr lvl="2"/>
            <a:r>
              <a:rPr lang="en-US" altLang="ja-JP" dirty="0"/>
              <a:t>Click to add text</a:t>
            </a:r>
          </a:p>
        </p:txBody>
      </p:sp>
      <p:sp>
        <p:nvSpPr>
          <p:cNvPr id="3" name="Title 2"/>
          <p:cNvSpPr>
            <a:spLocks noGrp="1"/>
          </p:cNvSpPr>
          <p:nvPr>
            <p:ph type="title" hasCustomPrompt="1"/>
          </p:nvPr>
        </p:nvSpPr>
        <p:spPr>
          <a:xfrm>
            <a:off x="291269" y="230331"/>
            <a:ext cx="6268212" cy="623888"/>
          </a:xfrm>
        </p:spPr>
        <p:txBody>
          <a:bodyPr anchor="b"/>
          <a:lstStyle>
            <a:lvl1pPr>
              <a:defRPr/>
            </a:lvl1pPr>
          </a:lstStyle>
          <a:p>
            <a:r>
              <a:rPr lang="en-US" dirty="0"/>
              <a:t>Click to add title</a:t>
            </a:r>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0" name="Picture 2" descr="情報セキュリティ株式会社">
            <a:extLst>
              <a:ext uri="{FF2B5EF4-FFF2-40B4-BE49-F238E27FC236}">
                <a16:creationId xmlns:a16="http://schemas.microsoft.com/office/drawing/2014/main" xmlns="" id="{4CC9BB0A-7C70-4F40-B1B7-DEC63E93851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a:extLst>
              <a:ext uri="{FF2B5EF4-FFF2-40B4-BE49-F238E27FC236}">
                <a16:creationId xmlns:a16="http://schemas.microsoft.com/office/drawing/2014/main" xmlns="" id="{D581B156-1815-418D-97BE-FE01ECCA2133}"/>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3499378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ri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271" y="285316"/>
            <a:ext cx="6260198" cy="623888"/>
          </a:xfrm>
        </p:spPr>
        <p:txBody>
          <a:bodyPr/>
          <a:lstStyle>
            <a:lvl1pPr>
              <a:defRPr/>
            </a:lvl1pPr>
          </a:lstStyle>
          <a:p>
            <a:r>
              <a:rPr lang="en-US" dirty="0"/>
              <a:t>Click to add title</a:t>
            </a:r>
          </a:p>
        </p:txBody>
      </p:sp>
      <p:sp>
        <p:nvSpPr>
          <p:cNvPr id="6" name="Content Placeholder 5"/>
          <p:cNvSpPr>
            <a:spLocks noGrp="1"/>
          </p:cNvSpPr>
          <p:nvPr>
            <p:ph sz="quarter" idx="10" hasCustomPrompt="1"/>
          </p:nvPr>
        </p:nvSpPr>
        <p:spPr>
          <a:xfrm>
            <a:off x="295277" y="1320804"/>
            <a:ext cx="2000250" cy="3311525"/>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4" name="Content Placeholder 3"/>
          <p:cNvSpPr>
            <a:spLocks noGrp="1"/>
          </p:cNvSpPr>
          <p:nvPr>
            <p:ph sz="quarter" idx="11" hasCustomPrompt="1"/>
          </p:nvPr>
        </p:nvSpPr>
        <p:spPr>
          <a:xfrm>
            <a:off x="4551218" y="1320805"/>
            <a:ext cx="2000250" cy="3295361"/>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8" name="Content Placeholder 7"/>
          <p:cNvSpPr>
            <a:spLocks noGrp="1"/>
          </p:cNvSpPr>
          <p:nvPr>
            <p:ph sz="quarter" idx="12" hasCustomPrompt="1"/>
          </p:nvPr>
        </p:nvSpPr>
        <p:spPr>
          <a:xfrm>
            <a:off x="2423035" y="1314450"/>
            <a:ext cx="2000678" cy="3314700"/>
          </a:xfrm>
          <a:prstGeom prst="rect">
            <a:avLst/>
          </a:prstGeom>
        </p:spPr>
        <p:txBody>
          <a:bodyPr/>
          <a:lstStyle>
            <a:lvl1pPr>
              <a:defRPr/>
            </a:lvl1pPr>
          </a:lstStyle>
          <a:p>
            <a:pPr lvl="0"/>
            <a:r>
              <a:rPr kumimoji="1" lang="en-US" altLang="ja-JP" dirty="0"/>
              <a:t>Click to add text</a:t>
            </a:r>
            <a:endParaRPr kumimoji="1" lang="ja-JP" altLang="en-US" dirty="0"/>
          </a:p>
        </p:txBody>
      </p:sp>
      <p:cxnSp>
        <p:nvCxnSpPr>
          <p:cNvPr id="5" name="Straight Connector 4"/>
          <p:cNvCxnSpPr/>
          <p:nvPr userDrawn="1"/>
        </p:nvCxnSpPr>
        <p:spPr bwMode="auto">
          <a:xfrm>
            <a:off x="2366010" y="1352550"/>
            <a:ext cx="0" cy="3276600"/>
          </a:xfrm>
          <a:prstGeom prst="line">
            <a:avLst/>
          </a:prstGeom>
          <a:noFill/>
          <a:ln w="9525" cap="flat" cmpd="sng" algn="ctr">
            <a:solidFill>
              <a:schemeClr val="bg2"/>
            </a:solidFill>
            <a:prstDash val="solid"/>
            <a:round/>
            <a:headEnd type="none" w="med" len="med"/>
            <a:tailEnd type="none" w="med" len="med"/>
          </a:ln>
          <a:effectLst/>
        </p:spPr>
      </p:cxnSp>
      <p:cxnSp>
        <p:nvCxnSpPr>
          <p:cNvPr id="10" name="Straight Connector 9"/>
          <p:cNvCxnSpPr/>
          <p:nvPr userDrawn="1"/>
        </p:nvCxnSpPr>
        <p:spPr bwMode="auto">
          <a:xfrm>
            <a:off x="4491990" y="1352550"/>
            <a:ext cx="0" cy="3276600"/>
          </a:xfrm>
          <a:prstGeom prst="line">
            <a:avLst/>
          </a:prstGeom>
          <a:noFill/>
          <a:ln w="9525" cap="flat" cmpd="sng" algn="ctr">
            <a:solidFill>
              <a:schemeClr val="bg2"/>
            </a:solidFill>
            <a:prstDash val="solid"/>
            <a:round/>
            <a:headEnd type="none" w="med" len="med"/>
            <a:tailEnd type="none" w="med" len="med"/>
          </a:ln>
          <a:effectLst/>
        </p:spPr>
      </p:cxnSp>
      <p:sp>
        <p:nvSpPr>
          <p:cNvPr id="7" name="Slide Number Placeholder 6"/>
          <p:cNvSpPr>
            <a:spLocks noGrp="1"/>
          </p:cNvSpPr>
          <p:nvPr>
            <p:ph type="sldNum" sz="quarter" idx="14"/>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3" name="Picture 2" descr="情報セキュリティ株式会社">
            <a:extLst>
              <a:ext uri="{FF2B5EF4-FFF2-40B4-BE49-F238E27FC236}">
                <a16:creationId xmlns:a16="http://schemas.microsoft.com/office/drawing/2014/main" xmlns="" id="{D1EC5004-D542-4565-BFB1-CE13F1192C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3">
            <a:extLst>
              <a:ext uri="{FF2B5EF4-FFF2-40B4-BE49-F238E27FC236}">
                <a16:creationId xmlns:a16="http://schemas.microsoft.com/office/drawing/2014/main" xmlns="" id="{B44E47D8-1941-477E-876F-23CAB502DF1E}"/>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3508132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ri column_w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991" y="590550"/>
            <a:ext cx="2002536" cy="623888"/>
          </a:xfrm>
        </p:spPr>
        <p:txBody>
          <a:bodyPr anchor="ctr"/>
          <a:lstStyle>
            <a:lvl1pPr algn="ctr">
              <a:defRPr sz="1500">
                <a:solidFill>
                  <a:srgbClr val="4D4F53"/>
                </a:solidFill>
              </a:defRPr>
            </a:lvl1pPr>
          </a:lstStyle>
          <a:p>
            <a:pPr lvl="0"/>
            <a:r>
              <a:rPr lang="en-US" altLang="ja-JP" dirty="0"/>
              <a:t>Click to add title</a:t>
            </a:r>
          </a:p>
        </p:txBody>
      </p:sp>
      <p:sp>
        <p:nvSpPr>
          <p:cNvPr id="6" name="Content Placeholder 5"/>
          <p:cNvSpPr>
            <a:spLocks noGrp="1"/>
          </p:cNvSpPr>
          <p:nvPr>
            <p:ph sz="quarter" idx="10" hasCustomPrompt="1"/>
          </p:nvPr>
        </p:nvSpPr>
        <p:spPr>
          <a:xfrm>
            <a:off x="295277" y="1320804"/>
            <a:ext cx="2002536" cy="3311525"/>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4" name="Content Placeholder 3"/>
          <p:cNvSpPr>
            <a:spLocks noGrp="1"/>
          </p:cNvSpPr>
          <p:nvPr>
            <p:ph sz="quarter" idx="11" hasCustomPrompt="1"/>
          </p:nvPr>
        </p:nvSpPr>
        <p:spPr>
          <a:xfrm>
            <a:off x="4551218" y="1320805"/>
            <a:ext cx="2002536" cy="3295361"/>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8" name="Content Placeholder 7"/>
          <p:cNvSpPr>
            <a:spLocks noGrp="1"/>
          </p:cNvSpPr>
          <p:nvPr>
            <p:ph sz="quarter" idx="12" hasCustomPrompt="1"/>
          </p:nvPr>
        </p:nvSpPr>
        <p:spPr>
          <a:xfrm>
            <a:off x="2423033" y="1314450"/>
            <a:ext cx="2002536" cy="3314700"/>
          </a:xfrm>
          <a:prstGeom prst="rect">
            <a:avLst/>
          </a:prstGeom>
        </p:spPr>
        <p:txBody>
          <a:bodyPr/>
          <a:lstStyle>
            <a:lvl1pPr>
              <a:defRPr/>
            </a:lvl1pPr>
          </a:lstStyle>
          <a:p>
            <a:pPr lvl="0"/>
            <a:r>
              <a:rPr kumimoji="1" lang="en-US" altLang="ja-JP" dirty="0"/>
              <a:t>Click to add text</a:t>
            </a:r>
            <a:endParaRPr kumimoji="1" lang="ja-JP" altLang="en-US" dirty="0"/>
          </a:p>
        </p:txBody>
      </p:sp>
      <p:sp>
        <p:nvSpPr>
          <p:cNvPr id="5" name="Text Placeholder 4"/>
          <p:cNvSpPr>
            <a:spLocks noGrp="1"/>
          </p:cNvSpPr>
          <p:nvPr>
            <p:ph type="body" sz="quarter" idx="13" hasCustomPrompt="1"/>
          </p:nvPr>
        </p:nvSpPr>
        <p:spPr>
          <a:xfrm>
            <a:off x="2423033" y="590550"/>
            <a:ext cx="2002536" cy="621792"/>
          </a:xfrm>
          <a:prstGeom prst="rect">
            <a:avLst/>
          </a:prstGeom>
        </p:spPr>
        <p:txBody>
          <a:bodyPr anchor="ctr"/>
          <a:lstStyle>
            <a:lvl1pPr marL="0" indent="0" algn="ctr" rtl="0" eaLnBrk="0" fontAlgn="base" hangingPunct="0">
              <a:spcBef>
                <a:spcPct val="0"/>
              </a:spcBef>
              <a:spcAft>
                <a:spcPct val="0"/>
              </a:spcAft>
              <a:buNone/>
              <a:defRPr lang="en-US" sz="1500" b="1" dirty="0" smtClean="0">
                <a:solidFill>
                  <a:srgbClr val="4D4F53"/>
                </a:solidFill>
                <a:latin typeface="Arial" pitchFamily="34" charset="0"/>
                <a:ea typeface="+mj-ea"/>
                <a:cs typeface="+mj-cs"/>
              </a:defRPr>
            </a:lvl1pPr>
          </a:lstStyle>
          <a:p>
            <a:pPr lvl="0"/>
            <a:r>
              <a:rPr lang="en-US" altLang="ja-JP" dirty="0"/>
              <a:t>Click to add title</a:t>
            </a:r>
          </a:p>
        </p:txBody>
      </p:sp>
      <p:sp>
        <p:nvSpPr>
          <p:cNvPr id="12" name="Text Placeholder 11"/>
          <p:cNvSpPr>
            <a:spLocks noGrp="1"/>
          </p:cNvSpPr>
          <p:nvPr>
            <p:ph type="body" sz="quarter" idx="14" hasCustomPrompt="1"/>
          </p:nvPr>
        </p:nvSpPr>
        <p:spPr>
          <a:xfrm>
            <a:off x="4551218" y="590550"/>
            <a:ext cx="2002536" cy="636588"/>
          </a:xfrm>
          <a:prstGeom prst="rect">
            <a:avLst/>
          </a:prstGeom>
        </p:spPr>
        <p:txBody>
          <a:bodyPr anchor="ctr"/>
          <a:lstStyle>
            <a:lvl1pPr marL="0" indent="0" algn="ctr" rtl="0" eaLnBrk="0" fontAlgn="base" hangingPunct="0">
              <a:spcBef>
                <a:spcPct val="0"/>
              </a:spcBef>
              <a:spcAft>
                <a:spcPct val="0"/>
              </a:spcAft>
              <a:buNone/>
              <a:defRPr lang="en-US" sz="1500" b="1" dirty="0" smtClean="0">
                <a:solidFill>
                  <a:srgbClr val="4D4F53"/>
                </a:solidFill>
                <a:latin typeface="Arial" pitchFamily="34" charset="0"/>
                <a:ea typeface="+mj-ea"/>
                <a:cs typeface="+mj-cs"/>
              </a:defRPr>
            </a:lvl1pPr>
          </a:lstStyle>
          <a:p>
            <a:pPr lvl="0"/>
            <a:r>
              <a:rPr lang="en-US" altLang="ja-JP" dirty="0"/>
              <a:t>Click to add title</a:t>
            </a:r>
          </a:p>
        </p:txBody>
      </p:sp>
      <p:cxnSp>
        <p:nvCxnSpPr>
          <p:cNvPr id="13" name="Straight Connector 12"/>
          <p:cNvCxnSpPr/>
          <p:nvPr userDrawn="1"/>
        </p:nvCxnSpPr>
        <p:spPr bwMode="auto">
          <a:xfrm>
            <a:off x="2366010" y="1352550"/>
            <a:ext cx="0" cy="3276600"/>
          </a:xfrm>
          <a:prstGeom prst="line">
            <a:avLst/>
          </a:prstGeom>
          <a:noFill/>
          <a:ln w="9525" cap="flat" cmpd="sng" algn="ctr">
            <a:solidFill>
              <a:schemeClr val="bg2"/>
            </a:solidFill>
            <a:prstDash val="solid"/>
            <a:round/>
            <a:headEnd type="none" w="med" len="med"/>
            <a:tailEnd type="none" w="med" len="med"/>
          </a:ln>
          <a:effectLst/>
        </p:spPr>
      </p:cxnSp>
      <p:cxnSp>
        <p:nvCxnSpPr>
          <p:cNvPr id="14" name="Straight Connector 13"/>
          <p:cNvCxnSpPr/>
          <p:nvPr userDrawn="1"/>
        </p:nvCxnSpPr>
        <p:spPr bwMode="auto">
          <a:xfrm>
            <a:off x="4491990" y="1352550"/>
            <a:ext cx="0" cy="3276600"/>
          </a:xfrm>
          <a:prstGeom prst="line">
            <a:avLst/>
          </a:prstGeom>
          <a:noFill/>
          <a:ln w="9525" cap="flat" cmpd="sng" algn="ctr">
            <a:solidFill>
              <a:schemeClr val="bg2"/>
            </a:solidFill>
            <a:prstDash val="solid"/>
            <a:round/>
            <a:headEnd type="none" w="med" len="med"/>
            <a:tailEnd type="none" w="med" len="med"/>
          </a:ln>
          <a:effectLst/>
        </p:spPr>
      </p:cxnSp>
      <p:sp>
        <p:nvSpPr>
          <p:cNvPr id="7" name="Slide Number Placeholder 6"/>
          <p:cNvSpPr>
            <a:spLocks noGrp="1"/>
          </p:cNvSpPr>
          <p:nvPr>
            <p:ph type="sldNum" sz="quarter" idx="16"/>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7" name="Picture 2" descr="情報セキュリティ株式会社">
            <a:extLst>
              <a:ext uri="{FF2B5EF4-FFF2-40B4-BE49-F238E27FC236}">
                <a16:creationId xmlns:a16="http://schemas.microsoft.com/office/drawing/2014/main" xmlns="" id="{83C9ABB8-CB66-40F1-853D-015239C5DE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3">
            <a:extLst>
              <a:ext uri="{FF2B5EF4-FFF2-40B4-BE49-F238E27FC236}">
                <a16:creationId xmlns:a16="http://schemas.microsoft.com/office/drawing/2014/main" xmlns="" id="{C9976DD9-260F-4D44-AA5F-48DFC3B643FF}"/>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spTree>
    <p:extLst>
      <p:ext uri="{BB962C8B-B14F-4D97-AF65-F5344CB8AC3E}">
        <p14:creationId xmlns:p14="http://schemas.microsoft.com/office/powerpoint/2010/main" val="218633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tabLst/>
              <a:defRPr>
                <a:solidFill>
                  <a:srgbClr val="4D4F53"/>
                </a:solidFill>
              </a:defRPr>
            </a:lvl1pPr>
          </a:lstStyle>
          <a:p>
            <a:r>
              <a:rPr kumimoji="1" lang="ja-JP" altLang="en-US" dirty="0"/>
              <a:t>タイトルを入力</a:t>
            </a:r>
            <a:endParaRPr lang="en-US"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sp>
        <p:nvSpPr>
          <p:cNvPr id="5" name="Content Placeholder 4"/>
          <p:cNvSpPr>
            <a:spLocks noGrp="1"/>
          </p:cNvSpPr>
          <p:nvPr>
            <p:ph sz="quarter" idx="13" hasCustomPrompt="1"/>
          </p:nvPr>
        </p:nvSpPr>
        <p:spPr>
          <a:xfrm>
            <a:off x="297657" y="1323028"/>
            <a:ext cx="6274594" cy="3290887"/>
          </a:xfrm>
        </p:spPr>
        <p:txBody>
          <a:bodyPr/>
          <a:lstStyle/>
          <a:p>
            <a:pPr lvl="0"/>
            <a:r>
              <a:rPr kumimoji="1" lang="ja-JP" altLang="en-US" dirty="0"/>
              <a:t>テキストを入力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Footer Placeholder 3">
            <a:extLst>
              <a:ext uri="{FF2B5EF4-FFF2-40B4-BE49-F238E27FC236}">
                <a16:creationId xmlns:a16="http://schemas.microsoft.com/office/drawing/2014/main" xmlns="" id="{6BD25A6D-2196-46D1-815B-4E01FA091042}"/>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pic>
        <p:nvPicPr>
          <p:cNvPr id="10" name="Picture 2" descr="情報セキュリティ株式会社">
            <a:extLst>
              <a:ext uri="{FF2B5EF4-FFF2-40B4-BE49-F238E27FC236}">
                <a16:creationId xmlns:a16="http://schemas.microsoft.com/office/drawing/2014/main" xmlns="" id="{119A53D6-4F0E-47B3-89D3-279519B3406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1239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slide with a tagline">
    <p:spTree>
      <p:nvGrpSpPr>
        <p:cNvPr id="1" name=""/>
        <p:cNvGrpSpPr/>
        <p:nvPr/>
      </p:nvGrpSpPr>
      <p:grpSpPr>
        <a:xfrm>
          <a:off x="0" y="0"/>
          <a:ext cx="0" cy="0"/>
          <a:chOff x="0" y="0"/>
          <a:chExt cx="0" cy="0"/>
        </a:xfrm>
      </p:grpSpPr>
      <p:pic>
        <p:nvPicPr>
          <p:cNvPr id="7170" name="Picture 2" descr="情報セキュリティ株式会社"/>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70429" y="2319179"/>
            <a:ext cx="1117143" cy="5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タイトル、サブタイトル、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7656" y="235615"/>
            <a:ext cx="6275070" cy="623888"/>
          </a:xfrm>
        </p:spPr>
        <p:txBody>
          <a:bodyPr anchor="b"/>
          <a:lstStyle>
            <a:lvl1pPr marL="0" indent="0">
              <a:lnSpc>
                <a:spcPts val="2250"/>
              </a:lnSpc>
              <a:defRPr/>
            </a:lvl1pPr>
          </a:lstStyle>
          <a:p>
            <a:r>
              <a:rPr kumimoji="1" lang="ja-JP" altLang="en-US" dirty="0"/>
              <a:t>タイトルを入力</a:t>
            </a:r>
            <a:endParaRPr lang="en-US" dirty="0"/>
          </a:p>
        </p:txBody>
      </p:sp>
      <p:sp>
        <p:nvSpPr>
          <p:cNvPr id="4" name="Text Placeholder 3"/>
          <p:cNvSpPr>
            <a:spLocks noGrp="1"/>
          </p:cNvSpPr>
          <p:nvPr>
            <p:ph type="body" sz="quarter" idx="11" hasCustomPrompt="1"/>
          </p:nvPr>
        </p:nvSpPr>
        <p:spPr>
          <a:xfrm>
            <a:off x="297656" y="768066"/>
            <a:ext cx="6275070" cy="381000"/>
          </a:xfrm>
          <a:prstGeom prst="rect">
            <a:avLst/>
          </a:prstGeom>
        </p:spPr>
        <p:txBody>
          <a:bodyPr/>
          <a:lstStyle>
            <a:lvl1pPr marL="0" indent="0">
              <a:buNone/>
              <a:defRPr>
                <a:solidFill>
                  <a:schemeClr val="tx1"/>
                </a:solidFill>
              </a:defRPr>
            </a:lvl1pPr>
          </a:lstStyle>
          <a:p>
            <a:pPr lvl="0"/>
            <a:r>
              <a:rPr kumimoji="1" lang="ja-JP" altLang="en-US" dirty="0"/>
              <a:t>サブタイトルを入力</a:t>
            </a:r>
            <a:endParaRPr lang="en-US" altLang="ja-JP"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sp>
        <p:nvSpPr>
          <p:cNvPr id="7" name="Content Placeholder 6"/>
          <p:cNvSpPr>
            <a:spLocks noGrp="1"/>
          </p:cNvSpPr>
          <p:nvPr>
            <p:ph sz="quarter" idx="14" hasCustomPrompt="1"/>
          </p:nvPr>
        </p:nvSpPr>
        <p:spPr>
          <a:xfrm>
            <a:off x="297656" y="1323028"/>
            <a:ext cx="6275070" cy="3290887"/>
          </a:xfrm>
        </p:spPr>
        <p:txBody>
          <a:bodyPr/>
          <a:lstStyle/>
          <a:p>
            <a:pPr lvl="0"/>
            <a:r>
              <a:rPr kumimoji="1" lang="ja-JP" altLang="en-US" dirty="0"/>
              <a:t>タイトルを入力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10" name="Picture 2" descr="情報セキュリティ株式会社">
            <a:extLst>
              <a:ext uri="{FF2B5EF4-FFF2-40B4-BE49-F238E27FC236}">
                <a16:creationId xmlns:a16="http://schemas.microsoft.com/office/drawing/2014/main" xmlns="" id="{589D4085-7BEC-4EA3-903A-0981D5260A4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2" name="Footer Placeholder 3">
            <a:extLst>
              <a:ext uri="{FF2B5EF4-FFF2-40B4-BE49-F238E27FC236}">
                <a16:creationId xmlns:a16="http://schemas.microsoft.com/office/drawing/2014/main" xmlns="" id="{4A27559B-71F2-4B20-9D1C-D4FF7BB95D18}"/>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308850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1" lang="ja-JP" altLang="en-US" dirty="0"/>
              <a:t>タイトルを入力</a:t>
            </a:r>
            <a:endParaRPr lang="en-US" dirty="0"/>
          </a:p>
        </p:txBody>
      </p:sp>
      <p:sp>
        <p:nvSpPr>
          <p:cNvPr id="5" name="Slide Number Placeholder 4"/>
          <p:cNvSpPr>
            <a:spLocks noGrp="1"/>
          </p:cNvSpPr>
          <p:nvPr>
            <p:ph type="sldNum" sz="quarter" idx="12"/>
          </p:nvPr>
        </p:nvSpPr>
        <p:spPr/>
        <p:txBody>
          <a:bodyPr/>
          <a:lstStyle/>
          <a:p>
            <a:fld id="{27E7E212-D49F-460A-ADF9-11F744EA8EAE}" type="slidenum">
              <a:rPr lang="en-US" smtClean="0"/>
              <a:pPr/>
              <a:t>‹#›</a:t>
            </a:fld>
            <a:endParaRPr lang="en-US"/>
          </a:p>
        </p:txBody>
      </p:sp>
      <p:pic>
        <p:nvPicPr>
          <p:cNvPr id="8" name="Picture 2" descr="情報セキュリティ株式会社">
            <a:extLst>
              <a:ext uri="{FF2B5EF4-FFF2-40B4-BE49-F238E27FC236}">
                <a16:creationId xmlns:a16="http://schemas.microsoft.com/office/drawing/2014/main" xmlns="" id="{86E1A987-BE61-400C-8EFF-91583B5C7B4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xmlns="" id="{02D8848A-AD1A-4C86-B020-97CB1339AB1B}"/>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25192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タイトルとサブタイトル">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1271" y="229900"/>
            <a:ext cx="6260198" cy="623888"/>
          </a:xfrm>
        </p:spPr>
        <p:txBody>
          <a:bodyPr anchor="b"/>
          <a:lstStyle>
            <a:lvl1pPr algn="ctr">
              <a:lnSpc>
                <a:spcPts val="2250"/>
              </a:lnSpc>
              <a:defRPr/>
            </a:lvl1pPr>
          </a:lstStyle>
          <a:p>
            <a:r>
              <a:rPr kumimoji="1" lang="ja-JP" altLang="en-US" dirty="0"/>
              <a:t>タイトルを入力</a:t>
            </a:r>
            <a:endParaRPr lang="en-US" dirty="0"/>
          </a:p>
        </p:txBody>
      </p:sp>
      <p:sp>
        <p:nvSpPr>
          <p:cNvPr id="4" name="Text Placeholder 3"/>
          <p:cNvSpPr>
            <a:spLocks noGrp="1"/>
          </p:cNvSpPr>
          <p:nvPr>
            <p:ph type="body" sz="quarter" idx="11" hasCustomPrompt="1"/>
          </p:nvPr>
        </p:nvSpPr>
        <p:spPr>
          <a:xfrm>
            <a:off x="291271" y="777591"/>
            <a:ext cx="6271022" cy="381000"/>
          </a:xfrm>
        </p:spPr>
        <p:txBody>
          <a:bodyPr/>
          <a:lstStyle>
            <a:lvl1pPr marL="0" indent="0" algn="ctr">
              <a:buNone/>
              <a:defRPr>
                <a:solidFill>
                  <a:schemeClr val="tx1"/>
                </a:solidFill>
              </a:defRPr>
            </a:lvl1pPr>
          </a:lstStyle>
          <a:p>
            <a:pPr lvl="0"/>
            <a:r>
              <a:rPr lang="ja-JP" altLang="en-US" dirty="0"/>
              <a:t>サブタイトルを入力</a:t>
            </a:r>
            <a:endParaRPr lang="en-US" altLang="ja-JP"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8" name="Picture 2" descr="情報セキュリティ株式会社">
            <a:extLst>
              <a:ext uri="{FF2B5EF4-FFF2-40B4-BE49-F238E27FC236}">
                <a16:creationId xmlns:a16="http://schemas.microsoft.com/office/drawing/2014/main" xmlns="" id="{2CD66ECB-31A2-4ABE-9D67-330B9939B2D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xmlns="" id="{C6C00E80-8CFF-4D46-89FF-0BEAB8F1B609}"/>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2029694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E7E212-D49F-460A-ADF9-11F744EA8EAE}" type="slidenum">
              <a:rPr lang="en-US" smtClean="0"/>
              <a:pPr/>
              <a:t>‹#›</a:t>
            </a:fld>
            <a:endParaRPr lang="en-US"/>
          </a:p>
        </p:txBody>
      </p:sp>
      <p:pic>
        <p:nvPicPr>
          <p:cNvPr id="7" name="Picture 2" descr="情報セキュリティ株式会社">
            <a:extLst>
              <a:ext uri="{FF2B5EF4-FFF2-40B4-BE49-F238E27FC236}">
                <a16:creationId xmlns:a16="http://schemas.microsoft.com/office/drawing/2014/main" xmlns="" id="{32917879-B4B3-4977-AC20-8C5A4D0FBD9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a:extLst>
              <a:ext uri="{FF2B5EF4-FFF2-40B4-BE49-F238E27FC236}">
                <a16:creationId xmlns:a16="http://schemas.microsoft.com/office/drawing/2014/main" xmlns="" id="{B24520EA-5A27-41EC-A385-BC3F77DE0268}"/>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147184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ingle point with subtitle">
    <p:spTree>
      <p:nvGrpSpPr>
        <p:cNvPr id="1" name=""/>
        <p:cNvGrpSpPr/>
        <p:nvPr/>
      </p:nvGrpSpPr>
      <p:grpSpPr>
        <a:xfrm>
          <a:off x="0" y="0"/>
          <a:ext cx="0" cy="0"/>
          <a:chOff x="0" y="0"/>
          <a:chExt cx="0" cy="0"/>
        </a:xfrm>
      </p:grpSpPr>
      <p:sp>
        <p:nvSpPr>
          <p:cNvPr id="2" name="Title 6"/>
          <p:cNvSpPr>
            <a:spLocks noGrp="1"/>
          </p:cNvSpPr>
          <p:nvPr>
            <p:ph type="title" hasCustomPrompt="1"/>
          </p:nvPr>
        </p:nvSpPr>
        <p:spPr>
          <a:xfrm>
            <a:off x="297659" y="1588073"/>
            <a:ext cx="6257925" cy="678879"/>
          </a:xfrm>
        </p:spPr>
        <p:txBody>
          <a:bodyPr anchor="t"/>
          <a:lstStyle>
            <a:lvl1pPr algn="ctr" rtl="0" eaLnBrk="1" fontAlgn="base" hangingPunct="1">
              <a:spcBef>
                <a:spcPct val="0"/>
              </a:spcBef>
              <a:spcAft>
                <a:spcPct val="0"/>
              </a:spcAft>
              <a:defRPr lang="en-US" sz="2400" b="1" kern="1200" dirty="0">
                <a:solidFill>
                  <a:srgbClr val="4D4F53"/>
                </a:solidFill>
                <a:latin typeface="Arial" pitchFamily="34" charset="0"/>
                <a:ea typeface="+mj-ea"/>
                <a:cs typeface="+mj-cs"/>
              </a:defRPr>
            </a:lvl1pPr>
          </a:lstStyle>
          <a:p>
            <a:r>
              <a:rPr kumimoji="1" lang="ja-JP" altLang="en-US" dirty="0"/>
              <a:t>タイトルを入力</a:t>
            </a:r>
            <a:endParaRPr lang="en-US" dirty="0"/>
          </a:p>
        </p:txBody>
      </p:sp>
      <p:sp>
        <p:nvSpPr>
          <p:cNvPr id="3" name="Text Placeholder 3"/>
          <p:cNvSpPr>
            <a:spLocks noGrp="1"/>
          </p:cNvSpPr>
          <p:nvPr>
            <p:ph type="body" sz="quarter" idx="11" hasCustomPrompt="1"/>
          </p:nvPr>
        </p:nvSpPr>
        <p:spPr>
          <a:xfrm>
            <a:off x="291271" y="2190750"/>
            <a:ext cx="6271022" cy="381000"/>
          </a:xfrm>
          <a:prstGeom prst="rect">
            <a:avLst/>
          </a:prstGeom>
        </p:spPr>
        <p:txBody>
          <a:bodyPr/>
          <a:lstStyle>
            <a:lvl1pPr marL="0" indent="0" algn="ctr">
              <a:buNone/>
              <a:defRPr sz="1500">
                <a:solidFill>
                  <a:schemeClr val="tx1"/>
                </a:solidFill>
              </a:defRPr>
            </a:lvl1pPr>
          </a:lstStyle>
          <a:p>
            <a:pPr lvl="0"/>
            <a:r>
              <a:rPr lang="ja-JP" altLang="en-US" dirty="0"/>
              <a:t>サブタイトルを入力</a:t>
            </a:r>
            <a:endParaRPr lang="en-US" altLang="ja-JP" dirty="0"/>
          </a:p>
        </p:txBody>
      </p:sp>
      <p:sp>
        <p:nvSpPr>
          <p:cNvPr id="5" name="Slide Number Placeholder 4"/>
          <p:cNvSpPr>
            <a:spLocks noGrp="1"/>
          </p:cNvSpPr>
          <p:nvPr>
            <p:ph type="sldNum" sz="quarter" idx="13"/>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6" name="Picture 2" descr="情報セキュリティ株式会社">
            <a:extLst>
              <a:ext uri="{FF2B5EF4-FFF2-40B4-BE49-F238E27FC236}">
                <a16:creationId xmlns:a16="http://schemas.microsoft.com/office/drawing/2014/main" xmlns="" id="{BBC97045-F395-4D24-AEB7-7276EE6E528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3">
            <a:extLst>
              <a:ext uri="{FF2B5EF4-FFF2-40B4-BE49-F238E27FC236}">
                <a16:creationId xmlns:a16="http://schemas.microsoft.com/office/drawing/2014/main" xmlns="" id="{2B2CC87B-8873-492F-83FF-57CA041A77A2}"/>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410350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1048995" y="955287"/>
            <a:ext cx="4760015" cy="1992775"/>
          </a:xfrm>
          <a:prstGeom prst="rect">
            <a:avLst/>
          </a:prstGeom>
        </p:spPr>
        <p:txBody>
          <a:bodyPr/>
          <a:lstStyle>
            <a:lvl1pPr marL="85721" indent="-85721" algn="l" defTabSz="685766" rtl="0" eaLnBrk="1" latinLnBrk="0" hangingPunct="1">
              <a:lnSpc>
                <a:spcPct val="110000"/>
              </a:lnSpc>
              <a:spcBef>
                <a:spcPts val="0"/>
              </a:spcBef>
              <a:buNone/>
              <a:defRPr lang="en-US" sz="1800" b="0" kern="1200" dirty="0" smtClean="0">
                <a:solidFill>
                  <a:srgbClr val="4D4F53"/>
                </a:solidFill>
                <a:latin typeface="Arial" pitchFamily="34" charset="0"/>
                <a:ea typeface="+mn-ea"/>
                <a:cs typeface="+mn-cs"/>
              </a:defRPr>
            </a:lvl1pPr>
          </a:lstStyle>
          <a:p>
            <a:pPr lvl="0"/>
            <a:r>
              <a:rPr kumimoji="1" lang="ja-JP" altLang="en-US" dirty="0"/>
              <a:t>マスター タイトルの書式設定</a:t>
            </a:r>
            <a:endParaRPr lang="en-US" altLang="ja-JP" dirty="0"/>
          </a:p>
        </p:txBody>
      </p:sp>
      <p:sp>
        <p:nvSpPr>
          <p:cNvPr id="7" name="Text Placeholder 6"/>
          <p:cNvSpPr>
            <a:spLocks noGrp="1"/>
          </p:cNvSpPr>
          <p:nvPr>
            <p:ph type="body" sz="quarter" idx="12" hasCustomPrompt="1"/>
          </p:nvPr>
        </p:nvSpPr>
        <p:spPr>
          <a:xfrm>
            <a:off x="1238177" y="2955095"/>
            <a:ext cx="4532211" cy="990600"/>
          </a:xfrm>
          <a:prstGeom prst="rect">
            <a:avLst/>
          </a:prstGeom>
        </p:spPr>
        <p:txBody>
          <a:bodyPr/>
          <a:lstStyle>
            <a:lvl1pPr marL="0" indent="0" algn="l">
              <a:buNone/>
              <a:defRPr lang="en-US" sz="1500" b="0" kern="1200" dirty="0" smtClean="0">
                <a:solidFill>
                  <a:schemeClr val="tx1"/>
                </a:solidFill>
                <a:latin typeface="+mn-ea"/>
                <a:ea typeface="+mn-ea"/>
                <a:cs typeface="+mn-cs"/>
              </a:defRPr>
            </a:lvl1pPr>
          </a:lstStyle>
          <a:p>
            <a:pPr lvl="0"/>
            <a:r>
              <a:rPr lang="ja-JP" altLang="en-US" dirty="0"/>
              <a:t>テキストを入力</a:t>
            </a:r>
            <a:endParaRPr lang="en-US" altLang="ja-JP" dirty="0"/>
          </a:p>
        </p:txBody>
      </p:sp>
      <p:sp>
        <p:nvSpPr>
          <p:cNvPr id="5" name="Slide Number Placeholder 4"/>
          <p:cNvSpPr>
            <a:spLocks noGrp="1"/>
          </p:cNvSpPr>
          <p:nvPr>
            <p:ph type="sldNum" sz="quarter" idx="14"/>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a:t>
            </a:fld>
            <a:endParaRPr lang="en-US"/>
          </a:p>
        </p:txBody>
      </p:sp>
      <p:pic>
        <p:nvPicPr>
          <p:cNvPr id="10" name="Picture 2" descr="情報セキュリティ株式会社">
            <a:extLst>
              <a:ext uri="{FF2B5EF4-FFF2-40B4-BE49-F238E27FC236}">
                <a16:creationId xmlns:a16="http://schemas.microsoft.com/office/drawing/2014/main" xmlns="" id="{20CDF57B-058B-4F08-A17D-AA8988AC575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3">
            <a:extLst>
              <a:ext uri="{FF2B5EF4-FFF2-40B4-BE49-F238E27FC236}">
                <a16:creationId xmlns:a16="http://schemas.microsoft.com/office/drawing/2014/main" xmlns="" id="{DBFB3659-A954-4836-9305-033ED8FE251D}"/>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123209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657" y="287338"/>
            <a:ext cx="6274594" cy="639762"/>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0" y="4759533"/>
            <a:ext cx="342900" cy="273844"/>
          </a:xfrm>
          <a:prstGeom prst="rect">
            <a:avLst/>
          </a:prstGeom>
        </p:spPr>
        <p:txBody>
          <a:bodyPr vert="horz" lIns="91440" tIns="45720" rIns="91440" bIns="45720" rtlCol="0" anchor="ctr"/>
          <a:lstStyle>
            <a:lvl1pPr marL="0" algn="r" defTabSz="685766" rtl="0" eaLnBrk="0" fontAlgn="base" latinLnBrk="0" hangingPunct="0">
              <a:spcBef>
                <a:spcPct val="0"/>
              </a:spcBef>
              <a:spcAft>
                <a:spcPct val="0"/>
              </a:spcAft>
              <a:defRPr lang="en-US" sz="675" b="0" kern="1200" smtClean="0">
                <a:solidFill>
                  <a:schemeClr val="tx2"/>
                </a:solidFill>
                <a:latin typeface="Arial" pitchFamily="34" charset="0"/>
                <a:ea typeface="ＭＳ Ｐゴシック" pitchFamily="27" charset="-128"/>
                <a:cs typeface="ＭＳ Ｐゴシック" pitchFamily="27" charset="-128"/>
              </a:defRPr>
            </a:lvl1pPr>
          </a:lstStyle>
          <a:p>
            <a:fld id="{27E7E212-D49F-460A-ADF9-11F744EA8EAE}" type="slidenum">
              <a:rPr>
                <a:solidFill>
                  <a:srgbClr val="706F5C"/>
                </a:solidFill>
              </a:rPr>
              <a:pPr/>
              <a:t>‹#›</a:t>
            </a:fld>
            <a:endParaRPr dirty="0">
              <a:solidFill>
                <a:srgbClr val="706F5C"/>
              </a:solidFill>
            </a:endParaRPr>
          </a:p>
        </p:txBody>
      </p:sp>
      <p:sp>
        <p:nvSpPr>
          <p:cNvPr id="5" name="Text Placeholder 4"/>
          <p:cNvSpPr>
            <a:spLocks noGrp="1"/>
          </p:cNvSpPr>
          <p:nvPr>
            <p:ph type="body" idx="1"/>
          </p:nvPr>
        </p:nvSpPr>
        <p:spPr>
          <a:xfrm>
            <a:off x="297656" y="1323846"/>
            <a:ext cx="6275070" cy="3394075"/>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Picture 2" descr="情報セキュリティ株式会社">
            <a:extLst>
              <a:ext uri="{FF2B5EF4-FFF2-40B4-BE49-F238E27FC236}">
                <a16:creationId xmlns:a16="http://schemas.microsoft.com/office/drawing/2014/main" xmlns="" id="{9AA93E18-6EC5-484E-8050-68D9FD941172}"/>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943602" y="4751927"/>
            <a:ext cx="679048" cy="30704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3">
            <a:extLst>
              <a:ext uri="{FF2B5EF4-FFF2-40B4-BE49-F238E27FC236}">
                <a16:creationId xmlns:a16="http://schemas.microsoft.com/office/drawing/2014/main" xmlns="" id="{FEC9D617-B7EA-40CE-93D4-B6FD155EAD76}"/>
              </a:ext>
            </a:extLst>
          </p:cNvPr>
          <p:cNvSpPr txBox="1">
            <a:spLocks noGrp="1"/>
          </p:cNvSpPr>
          <p:nvPr userDrawn="1"/>
        </p:nvSpPr>
        <p:spPr bwMode="auto">
          <a:xfrm>
            <a:off x="342900" y="4838078"/>
            <a:ext cx="3874822" cy="116753"/>
          </a:xfrm>
          <a:prstGeom prst="rect">
            <a:avLst/>
          </a:prstGeom>
          <a:noFill/>
          <a:ln w="9525">
            <a:noFill/>
            <a:miter lim="800000"/>
            <a:headEnd/>
            <a:tailEnd/>
          </a:ln>
        </p:spPr>
        <p:txBody>
          <a:bodyPr anchor="ctr"/>
          <a:lstStyle/>
          <a:p>
            <a:pPr algn="l"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 Information</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Security</a:t>
            </a:r>
            <a:r>
              <a:rPr lang="ja-JP" altLang="en-US" sz="675" b="0" i="0" dirty="0">
                <a:solidFill>
                  <a:srgbClr val="4D4F53"/>
                </a:solidFill>
                <a:latin typeface="Arial" pitchFamily="34" charset="0"/>
                <a:ea typeface="ＭＳ Ｐゴシック"/>
                <a:cs typeface="Arial" pitchFamily="34" charset="0"/>
              </a:rPr>
              <a:t> </a:t>
            </a:r>
            <a:r>
              <a:rPr lang="en-US" altLang="ja-JP" sz="675" b="0" i="0" dirty="0">
                <a:solidFill>
                  <a:srgbClr val="4D4F53"/>
                </a:solidFill>
                <a:latin typeface="Arial" pitchFamily="34" charset="0"/>
                <a:ea typeface="ＭＳ Ｐゴシック"/>
                <a:cs typeface="Arial" pitchFamily="34" charset="0"/>
              </a:rPr>
              <a:t>Inc. All Rights Reserved.</a:t>
            </a:r>
            <a:endParaRPr lang="ja-JP" altLang="en-US" sz="675" b="0" i="0" dirty="0">
              <a:solidFill>
                <a:srgbClr val="4D4F53"/>
              </a:solidFill>
              <a:latin typeface="+mn-ea"/>
              <a:ea typeface="+mn-ea"/>
              <a:cs typeface="ＭＳ Ｐゴシック"/>
            </a:endParaRPr>
          </a:p>
        </p:txBody>
      </p:sp>
    </p:spTree>
    <p:extLst>
      <p:ext uri="{BB962C8B-B14F-4D97-AF65-F5344CB8AC3E}">
        <p14:creationId xmlns:p14="http://schemas.microsoft.com/office/powerpoint/2010/main" val="2436894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Lst>
  <p:hf hdr="0" ftr="0" dt="0"/>
  <p:txStyles>
    <p:titleStyle>
      <a:lvl1pPr marL="0" indent="0" algn="l" defTabSz="685766" rtl="0" eaLnBrk="1" latinLnBrk="0" hangingPunct="1">
        <a:spcBef>
          <a:spcPct val="0"/>
        </a:spcBef>
        <a:buNone/>
        <a:defRPr kumimoji="1" lang="en-US" sz="2100" b="1" kern="1200" dirty="0">
          <a:solidFill>
            <a:srgbClr val="4D4F53"/>
          </a:solidFill>
          <a:latin typeface="Arial" pitchFamily="34" charset="0"/>
          <a:ea typeface="+mj-ea"/>
          <a:cs typeface="+mj-cs"/>
        </a:defRPr>
      </a:lvl1pPr>
    </p:titleStyle>
    <p:bodyStyle>
      <a:lvl1pPr marL="126200" indent="-126200" algn="l" defTabSz="685766" rtl="0" eaLnBrk="1" latinLnBrk="0" hangingPunct="1">
        <a:spcBef>
          <a:spcPts val="450"/>
        </a:spcBef>
        <a:buFont typeface="Arial" pitchFamily="34" charset="0"/>
        <a:buChar char="•"/>
        <a:defRPr kumimoji="1" lang="en-US" sz="1350" kern="1200" dirty="0" smtClean="0">
          <a:solidFill>
            <a:srgbClr val="4D4F53"/>
          </a:solidFill>
          <a:latin typeface="Arial" pitchFamily="34" charset="0"/>
          <a:ea typeface="+mn-ea"/>
          <a:cs typeface="+mn-cs"/>
        </a:defRPr>
      </a:lvl1pPr>
      <a:lvl2pPr marL="263117" indent="-140488" algn="l" defTabSz="685766" rtl="0" eaLnBrk="1" latinLnBrk="0" hangingPunct="1">
        <a:spcBef>
          <a:spcPts val="0"/>
        </a:spcBef>
        <a:buFont typeface="Arial" pitchFamily="34" charset="0"/>
        <a:buChar char="ᵒ"/>
        <a:defRPr kumimoji="1" lang="en-US" sz="1200" kern="1200" dirty="0" smtClean="0">
          <a:solidFill>
            <a:schemeClr val="tx1"/>
          </a:solidFill>
          <a:latin typeface="Arial" pitchFamily="34" charset="0"/>
          <a:ea typeface="+mn-ea"/>
          <a:cs typeface="+mn-cs"/>
        </a:defRPr>
      </a:lvl2pPr>
      <a:lvl3pPr marL="469082" indent="-121438" algn="l" defTabSz="685766" rtl="0" eaLnBrk="1" latinLnBrk="0" hangingPunct="1">
        <a:spcBef>
          <a:spcPts val="0"/>
        </a:spcBef>
        <a:buFont typeface="Arial" pitchFamily="34" charset="0"/>
        <a:buChar char="•"/>
        <a:defRPr kumimoji="1" lang="en-US" sz="1050" kern="1200" dirty="0" smtClean="0">
          <a:solidFill>
            <a:schemeClr val="tx1"/>
          </a:solidFill>
          <a:latin typeface="Arial" pitchFamily="34" charset="0"/>
          <a:ea typeface="+mn-ea"/>
          <a:cs typeface="+mn-cs"/>
        </a:defRPr>
      </a:lvl3pPr>
      <a:lvl4pPr marL="640524" indent="-123819" algn="l" defTabSz="685766" rtl="0" eaLnBrk="1" latinLnBrk="0" hangingPunct="1">
        <a:spcBef>
          <a:spcPts val="0"/>
        </a:spcBef>
        <a:buFont typeface="Arial" pitchFamily="34" charset="0"/>
        <a:buChar char="-"/>
        <a:defRPr kumimoji="1" lang="en-US" sz="1050" kern="1200" dirty="0" smtClean="0">
          <a:solidFill>
            <a:schemeClr val="tx1"/>
          </a:solidFill>
          <a:latin typeface="Arial" pitchFamily="34" charset="0"/>
          <a:ea typeface="+mn-ea"/>
          <a:cs typeface="+mn-cs"/>
        </a:defRPr>
      </a:lvl4pPr>
      <a:lvl5pPr marL="811966" indent="-126200" algn="l" defTabSz="685766" rtl="0" eaLnBrk="1" latinLnBrk="0" hangingPunct="1">
        <a:spcBef>
          <a:spcPts val="0"/>
        </a:spcBef>
        <a:buFont typeface="Arial" pitchFamily="34" charset="0"/>
        <a:buChar char="-"/>
        <a:defRPr kumimoji="1" lang="en-US" sz="1050" kern="1200" dirty="0">
          <a:solidFill>
            <a:schemeClr val="tx1"/>
          </a:solidFill>
          <a:latin typeface="Arial" pitchFamily="34" charset="0"/>
          <a:ea typeface="+mn-ea"/>
          <a:cs typeface="+mn-cs"/>
        </a:defRPr>
      </a:lvl5pPr>
      <a:lvl6pPr marL="1885856" indent="-171442" algn="l" defTabSz="685766"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en-US"/>
      </a:defPPr>
      <a:lvl1pPr marL="0" algn="l" defTabSz="685766" rtl="0" eaLnBrk="1" latinLnBrk="0" hangingPunct="1">
        <a:defRPr kumimoji="1" sz="1350" kern="1200">
          <a:solidFill>
            <a:schemeClr val="tx1"/>
          </a:solidFill>
          <a:latin typeface="+mn-lt"/>
          <a:ea typeface="+mn-ea"/>
          <a:cs typeface="+mn-cs"/>
        </a:defRPr>
      </a:lvl1pPr>
      <a:lvl2pPr marL="342884" algn="l" defTabSz="685766" rtl="0" eaLnBrk="1" latinLnBrk="0" hangingPunct="1">
        <a:defRPr kumimoji="1" sz="1350" kern="1200">
          <a:solidFill>
            <a:schemeClr val="tx1"/>
          </a:solidFill>
          <a:latin typeface="+mn-lt"/>
          <a:ea typeface="+mn-ea"/>
          <a:cs typeface="+mn-cs"/>
        </a:defRPr>
      </a:lvl2pPr>
      <a:lvl3pPr marL="685766" algn="l" defTabSz="685766" rtl="0" eaLnBrk="1" latinLnBrk="0" hangingPunct="1">
        <a:defRPr kumimoji="1" sz="1350" kern="1200">
          <a:solidFill>
            <a:schemeClr val="tx1"/>
          </a:solidFill>
          <a:latin typeface="+mn-lt"/>
          <a:ea typeface="+mn-ea"/>
          <a:cs typeface="+mn-cs"/>
        </a:defRPr>
      </a:lvl3pPr>
      <a:lvl4pPr marL="1028649" algn="l" defTabSz="685766" rtl="0" eaLnBrk="1" latinLnBrk="0" hangingPunct="1">
        <a:defRPr kumimoji="1" sz="1350" kern="1200">
          <a:solidFill>
            <a:schemeClr val="tx1"/>
          </a:solidFill>
          <a:latin typeface="+mn-lt"/>
          <a:ea typeface="+mn-ea"/>
          <a:cs typeface="+mn-cs"/>
        </a:defRPr>
      </a:lvl4pPr>
      <a:lvl5pPr marL="1371532" algn="l" defTabSz="685766" rtl="0" eaLnBrk="1" latinLnBrk="0" hangingPunct="1">
        <a:defRPr kumimoji="1" sz="1350" kern="1200">
          <a:solidFill>
            <a:schemeClr val="tx1"/>
          </a:solidFill>
          <a:latin typeface="+mn-lt"/>
          <a:ea typeface="+mn-ea"/>
          <a:cs typeface="+mn-cs"/>
        </a:defRPr>
      </a:lvl5pPr>
      <a:lvl6pPr marL="1714415" algn="l" defTabSz="685766" rtl="0" eaLnBrk="1" latinLnBrk="0" hangingPunct="1">
        <a:defRPr kumimoji="1" sz="1350" kern="1200">
          <a:solidFill>
            <a:schemeClr val="tx1"/>
          </a:solidFill>
          <a:latin typeface="+mn-lt"/>
          <a:ea typeface="+mn-ea"/>
          <a:cs typeface="+mn-cs"/>
        </a:defRPr>
      </a:lvl6pPr>
      <a:lvl7pPr marL="2057297" algn="l" defTabSz="685766" rtl="0" eaLnBrk="1" latinLnBrk="0" hangingPunct="1">
        <a:defRPr kumimoji="1" sz="1350" kern="1200">
          <a:solidFill>
            <a:schemeClr val="tx1"/>
          </a:solidFill>
          <a:latin typeface="+mn-lt"/>
          <a:ea typeface="+mn-ea"/>
          <a:cs typeface="+mn-cs"/>
        </a:defRPr>
      </a:lvl7pPr>
      <a:lvl8pPr marL="2400180" algn="l" defTabSz="685766" rtl="0" eaLnBrk="1" latinLnBrk="0" hangingPunct="1">
        <a:defRPr kumimoji="1" sz="1350" kern="1200">
          <a:solidFill>
            <a:schemeClr val="tx1"/>
          </a:solidFill>
          <a:latin typeface="+mn-lt"/>
          <a:ea typeface="+mn-ea"/>
          <a:cs typeface="+mn-cs"/>
        </a:defRPr>
      </a:lvl8pPr>
      <a:lvl9pPr marL="2743064" algn="l" defTabSz="685766"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657" y="287338"/>
            <a:ext cx="6274594" cy="639762"/>
          </a:xfrm>
          <a:prstGeom prst="rect">
            <a:avLst/>
          </a:prstGeom>
        </p:spPr>
        <p:txBody>
          <a:bodyPr vert="horz" lIns="91440" tIns="45720" rIns="91440" bIns="45720" rtlCol="0" anchor="ctr">
            <a:noAutofit/>
          </a:bodyPr>
          <a:lstStyle/>
          <a:p>
            <a:r>
              <a:rPr lang="en-US" altLang="ja-JP" dirty="0"/>
              <a:t>Click to</a:t>
            </a:r>
            <a:r>
              <a:rPr lang="ja-JP" altLang="en-US" dirty="0"/>
              <a:t> </a:t>
            </a:r>
            <a:r>
              <a:rPr lang="en-US" altLang="ja-JP" dirty="0"/>
              <a:t>add</a:t>
            </a:r>
            <a:r>
              <a:rPr lang="ja-JP" altLang="en-US" dirty="0"/>
              <a:t> </a:t>
            </a:r>
            <a:r>
              <a:rPr lang="en-US" altLang="ja-JP" dirty="0"/>
              <a:t>title</a:t>
            </a:r>
            <a:endParaRPr lang="en-US" dirty="0"/>
          </a:p>
        </p:txBody>
      </p:sp>
      <p:sp>
        <p:nvSpPr>
          <p:cNvPr id="6" name="Slide Number Placeholder 5"/>
          <p:cNvSpPr>
            <a:spLocks noGrp="1"/>
          </p:cNvSpPr>
          <p:nvPr>
            <p:ph type="sldNum" sz="quarter" idx="4"/>
          </p:nvPr>
        </p:nvSpPr>
        <p:spPr>
          <a:xfrm>
            <a:off x="0" y="4759533"/>
            <a:ext cx="342900" cy="273844"/>
          </a:xfrm>
          <a:prstGeom prst="rect">
            <a:avLst/>
          </a:prstGeom>
        </p:spPr>
        <p:txBody>
          <a:bodyPr vert="horz" lIns="91440" tIns="45720" rIns="91440" bIns="45720" rtlCol="0" anchor="ctr"/>
          <a:lstStyle>
            <a:lvl1pPr marL="0" algn="r" defTabSz="685783" rtl="0" eaLnBrk="0" fontAlgn="base" latinLnBrk="0" hangingPunct="0">
              <a:spcBef>
                <a:spcPct val="0"/>
              </a:spcBef>
              <a:spcAft>
                <a:spcPct val="0"/>
              </a:spcAft>
              <a:defRPr lang="en-US" sz="675" b="0" kern="1200" smtClean="0">
                <a:solidFill>
                  <a:schemeClr val="tx2"/>
                </a:solidFill>
                <a:latin typeface="Arial" pitchFamily="34" charset="0"/>
                <a:ea typeface="ＭＳ Ｐゴシック" pitchFamily="27" charset="-128"/>
                <a:cs typeface="ＭＳ Ｐゴシック" pitchFamily="27" charset="-128"/>
              </a:defRPr>
            </a:lvl1pPr>
          </a:lstStyle>
          <a:p>
            <a:fld id="{27E7E212-D49F-460A-ADF9-11F744EA8EAE}" type="slidenum">
              <a:rPr>
                <a:solidFill>
                  <a:srgbClr val="706F5C"/>
                </a:solidFill>
              </a:rPr>
              <a:pPr/>
              <a:t>‹#›</a:t>
            </a:fld>
            <a:endParaRPr dirty="0">
              <a:solidFill>
                <a:srgbClr val="706F5C"/>
              </a:solidFill>
            </a:endParaRPr>
          </a:p>
        </p:txBody>
      </p:sp>
      <p:sp>
        <p:nvSpPr>
          <p:cNvPr id="7" name="Content Placeholder 4">
            <a:extLst>
              <a:ext uri="{FF2B5EF4-FFF2-40B4-BE49-F238E27FC236}">
                <a16:creationId xmlns:a16="http://schemas.microsoft.com/office/drawing/2014/main" xmlns="" id="{A537C96F-880D-47C8-A74D-62762E005C4E}"/>
              </a:ext>
            </a:extLst>
          </p:cNvPr>
          <p:cNvSpPr txBox="1">
            <a:spLocks/>
          </p:cNvSpPr>
          <p:nvPr userDrawn="1"/>
        </p:nvSpPr>
        <p:spPr>
          <a:xfrm>
            <a:off x="297657" y="1323028"/>
            <a:ext cx="6274594" cy="3290887"/>
          </a:xfrm>
          <a:prstGeom prst="rect">
            <a:avLst/>
          </a:prstGeom>
        </p:spPr>
        <p:txBody>
          <a:bodyPr/>
          <a:lstStyle>
            <a:lvl1pPr marL="168275" marR="0" indent="-168275" algn="l" defTabSz="914400" rtl="0" eaLnBrk="1" fontAlgn="auto" latinLnBrk="0" hangingPunct="1">
              <a:lnSpc>
                <a:spcPct val="100000"/>
              </a:lnSpc>
              <a:spcBef>
                <a:spcPts val="600"/>
              </a:spcBef>
              <a:spcAft>
                <a:spcPts val="0"/>
              </a:spcAft>
              <a:buClrTx/>
              <a:buSzTx/>
              <a:buFont typeface="Arial" pitchFamily="34" charset="0"/>
              <a:buChar char="•"/>
              <a:tabLst/>
              <a:defRPr lang="en-US" sz="2100" kern="1200" dirty="0" smtClean="0">
                <a:solidFill>
                  <a:srgbClr val="4D4F53"/>
                </a:solidFill>
                <a:latin typeface="Arial" pitchFamily="34" charset="0"/>
                <a:ea typeface="+mn-ea"/>
                <a:cs typeface="+mn-cs"/>
              </a:defRPr>
            </a:lvl1pPr>
            <a:lvl2pPr marL="350838" marR="0" indent="-18732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lang="en-US" sz="1800" kern="1200" dirty="0" smtClean="0">
                <a:solidFill>
                  <a:schemeClr val="tx1"/>
                </a:solidFill>
                <a:latin typeface="Arial" pitchFamily="34" charset="0"/>
                <a:ea typeface="+mn-ea"/>
                <a:cs typeface="+mn-cs"/>
              </a:defRPr>
            </a:lvl2pPr>
            <a:lvl3pPr marL="427492" marR="0" indent="-128605" algn="l" defTabSz="685891" rtl="0" eaLnBrk="1" fontAlgn="base" latinLnBrk="0" hangingPunct="1">
              <a:lnSpc>
                <a:spcPct val="90000"/>
              </a:lnSpc>
              <a:spcBef>
                <a:spcPts val="75"/>
              </a:spcBef>
              <a:spcAft>
                <a:spcPts val="0"/>
              </a:spcAft>
              <a:buClr>
                <a:schemeClr val="bg1">
                  <a:lumMod val="50000"/>
                </a:schemeClr>
              </a:buClr>
              <a:buSzPct val="115000"/>
              <a:buFont typeface="Arial" pitchFamily="34" charset="0"/>
              <a:buChar char="•"/>
              <a:tabLst>
                <a:tab pos="685891" algn="l"/>
              </a:tabLst>
              <a:defRPr lang="en-US" sz="1700" kern="1200">
                <a:solidFill>
                  <a:schemeClr val="tx1"/>
                </a:solidFill>
                <a:latin typeface="Arial" pitchFamily="34" charset="0"/>
                <a:ea typeface="+mn-ea"/>
                <a:cs typeface="+mn-cs"/>
              </a:defRPr>
            </a:lvl3pPr>
            <a:lvl4pPr marL="854075" indent="-165100" algn="l" defTabSz="914400" rtl="0" eaLnBrk="1" latinLnBrk="0" hangingPunct="1">
              <a:spcBef>
                <a:spcPts val="0"/>
              </a:spcBef>
              <a:buFont typeface="Arial" pitchFamily="34" charset="0"/>
              <a:buChar char="-"/>
              <a:defRPr lang="en-US" sz="1400" kern="1200" dirty="0" smtClean="0">
                <a:solidFill>
                  <a:schemeClr val="tx1"/>
                </a:solidFill>
                <a:latin typeface="Arial" pitchFamily="34" charset="0"/>
                <a:ea typeface="+mn-ea"/>
                <a:cs typeface="+mn-cs"/>
              </a:defRPr>
            </a:lvl4pPr>
            <a:lvl5pPr marL="914400" indent="0" algn="l" defTabSz="914400" rtl="0" eaLnBrk="1" latinLnBrk="0" hangingPunct="1">
              <a:spcBef>
                <a:spcPts val="0"/>
              </a:spcBef>
              <a:buFont typeface="Arial" pitchFamily="34" charset="0"/>
              <a:buNone/>
              <a:defRPr lang="en-US" sz="1400" kern="1200" dirty="0">
                <a:solidFill>
                  <a:schemeClr val="tx1"/>
                </a:solidFill>
                <a:latin typeface="Arial" pitchFamily="34" charset="0"/>
                <a:ea typeface="+mn-ea"/>
                <a:cs typeface="+mn-cs"/>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ja-JP" sz="1575" dirty="0"/>
              <a:t>Click to edit master style</a:t>
            </a:r>
          </a:p>
          <a:p>
            <a:pPr lvl="1"/>
            <a:r>
              <a:rPr lang="en-US" altLang="ja-JP" sz="1350" dirty="0"/>
              <a:t>Click to edit master style</a:t>
            </a:r>
          </a:p>
          <a:p>
            <a:pPr lvl="2">
              <a:spcBef>
                <a:spcPct val="15000"/>
              </a:spcBef>
              <a:spcAft>
                <a:spcPct val="15000"/>
              </a:spcAft>
              <a:defRPr/>
            </a:pPr>
            <a:r>
              <a:rPr lang="en-US" altLang="ja-JP" sz="1275" dirty="0"/>
              <a:t>Click to edit master style</a:t>
            </a:r>
          </a:p>
          <a:p>
            <a:r>
              <a:rPr lang="en-US" altLang="ja-JP" sz="1575" dirty="0"/>
              <a:t>Click to edit master style</a:t>
            </a:r>
          </a:p>
          <a:p>
            <a:pPr lvl="1"/>
            <a:r>
              <a:rPr lang="en-US" altLang="ja-JP" sz="1350" dirty="0"/>
              <a:t>Click to edit master style</a:t>
            </a:r>
          </a:p>
          <a:p>
            <a:pPr lvl="2">
              <a:defRPr/>
            </a:pPr>
            <a:r>
              <a:rPr lang="en-US" altLang="ja-JP" sz="1275" dirty="0"/>
              <a:t>Click to edit master style</a:t>
            </a:r>
          </a:p>
        </p:txBody>
      </p:sp>
      <p:sp>
        <p:nvSpPr>
          <p:cNvPr id="9" name="Footer Placeholder 3">
            <a:extLst>
              <a:ext uri="{FF2B5EF4-FFF2-40B4-BE49-F238E27FC236}">
                <a16:creationId xmlns:a16="http://schemas.microsoft.com/office/drawing/2014/main" xmlns="" id="{7E11B269-81A4-4CE3-840D-A701EA8246C4}"/>
              </a:ext>
            </a:extLst>
          </p:cNvPr>
          <p:cNvSpPr txBox="1">
            <a:spLocks noGrp="1"/>
          </p:cNvSpPr>
          <p:nvPr userDrawn="1"/>
        </p:nvSpPr>
        <p:spPr bwMode="auto">
          <a:xfrm>
            <a:off x="1497543" y="4838078"/>
            <a:ext cx="3874822" cy="116753"/>
          </a:xfrm>
          <a:prstGeom prst="rect">
            <a:avLst/>
          </a:prstGeom>
          <a:noFill/>
          <a:ln w="9525">
            <a:noFill/>
            <a:miter lim="800000"/>
            <a:headEnd/>
            <a:tailEnd/>
          </a:ln>
        </p:spPr>
        <p:txBody>
          <a:bodyPr anchor="ctr"/>
          <a:lstStyle/>
          <a:p>
            <a:pPr algn="ctr" defTabSz="685783">
              <a:spcBef>
                <a:spcPct val="0"/>
              </a:spcBef>
              <a:spcAft>
                <a:spcPct val="0"/>
              </a:spcAft>
              <a:buNone/>
            </a:pPr>
            <a:r>
              <a:rPr lang="en-US" altLang="ja-JP" sz="675" b="0" i="0" dirty="0">
                <a:solidFill>
                  <a:srgbClr val="4D4F53"/>
                </a:solidFill>
                <a:latin typeface="Arial" pitchFamily="34" charset="0"/>
                <a:ea typeface="ＭＳ Ｐゴシック"/>
                <a:cs typeface="Arial" pitchFamily="34" charset="0"/>
              </a:rPr>
              <a:t>Information Security Confidential - Partner Use Only</a:t>
            </a:r>
          </a:p>
        </p:txBody>
      </p:sp>
      <p:pic>
        <p:nvPicPr>
          <p:cNvPr id="11" name="Picture 2" descr="情報セキュリティ株式会社">
            <a:extLst>
              <a:ext uri="{FF2B5EF4-FFF2-40B4-BE49-F238E27FC236}">
                <a16:creationId xmlns:a16="http://schemas.microsoft.com/office/drawing/2014/main" xmlns="" id="{0EF969E6-329E-4713-9FEA-3D12B66288BD}"/>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5893203" y="4742931"/>
            <a:ext cx="679048" cy="30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82515"/>
      </p:ext>
    </p:extLst>
  </p:cSld>
  <p:clrMap bg1="lt1" tx1="dk1" bg2="lt2" tx2="dk2" accent1="accent1" accent2="accent2" accent3="accent3" accent4="accent4" accent5="accent5" accent6="accent6" hlink="hlink" folHlink="folHlink"/>
  <p:sldLayoutIdLst>
    <p:sldLayoutId id="2147483692" r:id="rId1"/>
    <p:sldLayoutId id="2147483707"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Lst>
  <p:hf hdr="0" ftr="0" dt="0"/>
  <p:txStyles>
    <p:titleStyle>
      <a:lvl1pPr marL="0" indent="0" algn="l" defTabSz="685783" rtl="0" eaLnBrk="1" latinLnBrk="0" hangingPunct="1">
        <a:spcBef>
          <a:spcPct val="0"/>
        </a:spcBef>
        <a:buNone/>
        <a:defRPr lang="en-US" sz="2100" b="1" kern="1200" dirty="0">
          <a:solidFill>
            <a:srgbClr val="4D4F53"/>
          </a:solidFill>
          <a:latin typeface="Arial" pitchFamily="34" charset="0"/>
          <a:ea typeface="+mj-ea"/>
          <a:cs typeface="+mj-cs"/>
        </a:defRPr>
      </a:lvl1pPr>
    </p:titleStyle>
    <p:bodyStyle>
      <a:lvl1pPr marL="214308" indent="-214308" algn="l" defTabSz="685783" rtl="0" eaLnBrk="1" latinLnBrk="0" hangingPunct="1">
        <a:spcBef>
          <a:spcPts val="450"/>
        </a:spcBef>
        <a:buFont typeface="Arial" panose="020B0604020202020204" pitchFamily="34" charset="0"/>
        <a:buChar char="•"/>
        <a:defRPr lang="en-US" sz="1350" kern="1200" dirty="0" smtClean="0">
          <a:solidFill>
            <a:srgbClr val="4D4F53"/>
          </a:solidFill>
          <a:latin typeface="Arial" pitchFamily="34" charset="0"/>
          <a:ea typeface="+mn-ea"/>
          <a:cs typeface="+mn-cs"/>
        </a:defRPr>
      </a:lvl1pPr>
      <a:lvl2pPr marL="122632" indent="0" algn="l" defTabSz="685783" rtl="0" eaLnBrk="1" latinLnBrk="0" hangingPunct="1">
        <a:spcBef>
          <a:spcPts val="0"/>
        </a:spcBef>
        <a:buFont typeface="Arial" panose="020B0604020202020204" pitchFamily="34" charset="0"/>
        <a:buNone/>
        <a:defRPr lang="en-US" sz="1200" kern="1200" dirty="0" smtClean="0">
          <a:solidFill>
            <a:schemeClr val="tx1"/>
          </a:solidFill>
          <a:latin typeface="Arial" pitchFamily="34" charset="0"/>
          <a:ea typeface="+mn-ea"/>
          <a:cs typeface="+mn-cs"/>
        </a:defRPr>
      </a:lvl2pPr>
      <a:lvl3pPr marL="469094" indent="-121441" algn="l" defTabSz="685783" rtl="0" eaLnBrk="1" latinLnBrk="0" hangingPunct="1">
        <a:spcBef>
          <a:spcPts val="0"/>
        </a:spcBef>
        <a:buFont typeface="Arial" pitchFamily="34" charset="0"/>
        <a:buChar char="•"/>
        <a:defRPr lang="en-US" sz="1050" kern="1200" dirty="0" smtClean="0">
          <a:solidFill>
            <a:schemeClr val="tx1"/>
          </a:solidFill>
          <a:latin typeface="Arial" pitchFamily="34" charset="0"/>
          <a:ea typeface="+mn-ea"/>
          <a:cs typeface="+mn-cs"/>
        </a:defRPr>
      </a:lvl3pPr>
      <a:lvl4pPr marL="640540" indent="-123822" algn="l" defTabSz="685783" rtl="0" eaLnBrk="1" latinLnBrk="0" hangingPunct="1">
        <a:spcBef>
          <a:spcPts val="0"/>
        </a:spcBef>
        <a:buFont typeface="Arial" pitchFamily="34" charset="0"/>
        <a:buChar char="-"/>
        <a:defRPr lang="en-US" sz="1050" kern="1200" dirty="0" smtClean="0">
          <a:solidFill>
            <a:schemeClr val="tx1"/>
          </a:solidFill>
          <a:latin typeface="Arial" pitchFamily="34" charset="0"/>
          <a:ea typeface="+mn-ea"/>
          <a:cs typeface="+mn-cs"/>
        </a:defRPr>
      </a:lvl4pPr>
      <a:lvl5pPr marL="811986" indent="-126203" algn="l" defTabSz="685783" rtl="0" eaLnBrk="1" latinLnBrk="0" hangingPunct="1">
        <a:spcBef>
          <a:spcPts val="0"/>
        </a:spcBef>
        <a:buFont typeface="Arial" pitchFamily="34" charset="0"/>
        <a:buChar char="-"/>
        <a:defRPr lang="en-US" sz="1050" kern="1200" dirty="0">
          <a:solidFill>
            <a:schemeClr val="tx1"/>
          </a:solidFill>
          <a:latin typeface="Arial" pitchFamily="34" charset="0"/>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trustedsec/trevorc2"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a:extLst>
              <a:ext uri="{FF2B5EF4-FFF2-40B4-BE49-F238E27FC236}">
                <a16:creationId xmlns:a16="http://schemas.microsoft.com/office/drawing/2014/main" xmlns="" id="{EB8D0F2E-B412-40C5-ACD9-A712B2C0F054}"/>
              </a:ext>
            </a:extLst>
          </p:cNvPr>
          <p:cNvSpPr>
            <a:spLocks noGrp="1"/>
          </p:cNvSpPr>
          <p:nvPr>
            <p:ph type="subTitle" idx="1"/>
          </p:nvPr>
        </p:nvSpPr>
        <p:spPr/>
        <p:txBody>
          <a:bodyPr/>
          <a:lstStyle/>
          <a:p>
            <a:pPr algn="r"/>
            <a:r>
              <a:rPr kumimoji="1" lang="en-US" altLang="ja-JP" sz="1800" dirty="0"/>
              <a:t>Information Security Inc.</a:t>
            </a:r>
          </a:p>
          <a:p>
            <a:pPr algn="r"/>
            <a:endParaRPr kumimoji="1" lang="ja-JP" altLang="en-US" sz="1800" dirty="0"/>
          </a:p>
        </p:txBody>
      </p:sp>
      <p:sp>
        <p:nvSpPr>
          <p:cNvPr id="3" name="テキスト プレースホルダー 2">
            <a:extLst>
              <a:ext uri="{FF2B5EF4-FFF2-40B4-BE49-F238E27FC236}">
                <a16:creationId xmlns:a16="http://schemas.microsoft.com/office/drawing/2014/main" xmlns="" id="{0E631DC2-46B3-467A-A817-3079ACB8DDED}"/>
              </a:ext>
            </a:extLst>
          </p:cNvPr>
          <p:cNvSpPr>
            <a:spLocks noGrp="1"/>
          </p:cNvSpPr>
          <p:nvPr>
            <p:ph type="body" sz="quarter" idx="10"/>
          </p:nvPr>
        </p:nvSpPr>
        <p:spPr/>
        <p:txBody>
          <a:bodyPr/>
          <a:lstStyle/>
          <a:p>
            <a:r>
              <a:rPr lang="en-US" altLang="ja-JP" dirty="0" smtClean="0"/>
              <a:t>TrevorC2 </a:t>
            </a:r>
            <a:endParaRPr kumimoji="1" lang="ja-JP" altLang="en-US" dirty="0"/>
          </a:p>
        </p:txBody>
      </p:sp>
      <p:sp>
        <p:nvSpPr>
          <p:cNvPr id="4" name="テキスト プレースホルダー 3"/>
          <p:cNvSpPr>
            <a:spLocks noGrp="1"/>
          </p:cNvSpPr>
          <p:nvPr>
            <p:ph type="body" sz="quarter" idx="11"/>
          </p:nvPr>
        </p:nvSpPr>
        <p:spPr/>
        <p:txBody>
          <a:bodyPr/>
          <a:lstStyle/>
          <a:p>
            <a:endParaRPr kumimoji="1" lang="ja-JP" altLang="en-US"/>
          </a:p>
        </p:txBody>
      </p:sp>
      <p:sp>
        <p:nvSpPr>
          <p:cNvPr id="5" name="テキスト プレースホルダー 4"/>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131002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10</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Running the server</a:t>
            </a:r>
            <a:endParaRPr lang="en-US" altLang="ja-JP" sz="1580" dirty="0"/>
          </a:p>
          <a:p>
            <a:endParaRPr lang="en-US" altLang="ja-JP" sz="1600" b="1" dirty="0"/>
          </a:p>
          <a:p>
            <a:endParaRPr kumimoji="1" lang="en-US" altLang="ja-JP" sz="1580" dirty="0"/>
          </a:p>
          <a:p>
            <a:endParaRPr kumimoji="1" lang="en-US" altLang="ja-JP" sz="1580" dirty="0" smtClean="0"/>
          </a:p>
          <a:p>
            <a:endParaRPr kumimoji="1" lang="en-US" altLang="ja-JP" sz="1580"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0888" y="1419622"/>
            <a:ext cx="3600400" cy="3168352"/>
          </a:xfrm>
          <a:prstGeom prst="rect">
            <a:avLst/>
          </a:prstGeom>
        </p:spPr>
      </p:pic>
    </p:spTree>
    <p:extLst>
      <p:ext uri="{BB962C8B-B14F-4D97-AF65-F5344CB8AC3E}">
        <p14:creationId xmlns:p14="http://schemas.microsoft.com/office/powerpoint/2010/main" val="1063905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11</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Client: </a:t>
            </a:r>
            <a:r>
              <a:rPr lang="en-US" altLang="ja-JP" sz="1600" dirty="0"/>
              <a:t>C</a:t>
            </a:r>
            <a:r>
              <a:rPr lang="en-US" altLang="ja-JP" sz="1600" dirty="0" smtClean="0"/>
              <a:t>hange </a:t>
            </a:r>
            <a:r>
              <a:rPr lang="en-US" altLang="ja-JP" sz="1600" dirty="0"/>
              <a:t>the configuration and system you want it to communicate back to.</a:t>
            </a:r>
            <a:endParaRPr lang="en-US" altLang="ja-JP" sz="1580" dirty="0"/>
          </a:p>
          <a:p>
            <a:endParaRPr lang="en-US" altLang="ja-JP" sz="1600" b="1" dirty="0"/>
          </a:p>
          <a:p>
            <a:endParaRPr kumimoji="1" lang="en-US" altLang="ja-JP" sz="1580" dirty="0"/>
          </a:p>
          <a:p>
            <a:endParaRPr kumimoji="1" lang="en-US" altLang="ja-JP" sz="1580" dirty="0" smtClean="0"/>
          </a:p>
          <a:p>
            <a:endParaRPr kumimoji="1" lang="en-US" altLang="ja-JP" sz="1580"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54" y="2211710"/>
            <a:ext cx="5638800" cy="1881188"/>
          </a:xfrm>
          <a:prstGeom prst="rect">
            <a:avLst/>
          </a:prstGeom>
        </p:spPr>
      </p:pic>
    </p:spTree>
    <p:extLst>
      <p:ext uri="{BB962C8B-B14F-4D97-AF65-F5344CB8AC3E}">
        <p14:creationId xmlns:p14="http://schemas.microsoft.com/office/powerpoint/2010/main" val="771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12</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Running the client</a:t>
            </a:r>
            <a:endParaRPr lang="en-US" altLang="ja-JP" sz="1580" dirty="0"/>
          </a:p>
          <a:p>
            <a:endParaRPr lang="en-US" altLang="ja-JP" sz="1600" b="1" dirty="0"/>
          </a:p>
          <a:p>
            <a:endParaRPr kumimoji="1" lang="en-US" altLang="ja-JP" sz="1580" dirty="0"/>
          </a:p>
          <a:p>
            <a:endParaRPr kumimoji="1" lang="en-US" altLang="ja-JP" sz="1580" dirty="0" smtClean="0"/>
          </a:p>
          <a:p>
            <a:endParaRPr kumimoji="1" lang="en-US" altLang="ja-JP" sz="158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776" y="1995686"/>
            <a:ext cx="3776663" cy="432048"/>
          </a:xfrm>
          <a:prstGeom prst="rect">
            <a:avLst/>
          </a:prstGeom>
        </p:spPr>
      </p:pic>
    </p:spTree>
    <p:extLst>
      <p:ext uri="{BB962C8B-B14F-4D97-AF65-F5344CB8AC3E}">
        <p14:creationId xmlns:p14="http://schemas.microsoft.com/office/powerpoint/2010/main" val="428277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13</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Accessing the server from the client, it looks like an legitimate website</a:t>
            </a:r>
            <a:endParaRPr lang="en-US" altLang="ja-JP" sz="1600" b="1" dirty="0"/>
          </a:p>
          <a:p>
            <a:endParaRPr kumimoji="1" lang="en-US" altLang="ja-JP" sz="1580" dirty="0"/>
          </a:p>
          <a:p>
            <a:endParaRPr kumimoji="1" lang="en-US" altLang="ja-JP" sz="1580" dirty="0" smtClean="0"/>
          </a:p>
          <a:p>
            <a:endParaRPr kumimoji="1" lang="en-US" altLang="ja-JP" sz="1580"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0808" y="1851670"/>
            <a:ext cx="3928493" cy="2673201"/>
          </a:xfrm>
          <a:prstGeom prst="rect">
            <a:avLst/>
          </a:prstGeom>
        </p:spPr>
      </p:pic>
    </p:spTree>
    <p:extLst>
      <p:ext uri="{BB962C8B-B14F-4D97-AF65-F5344CB8AC3E}">
        <p14:creationId xmlns:p14="http://schemas.microsoft.com/office/powerpoint/2010/main" val="182120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14</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Execute a command on the client machine (compromised machine) from the server</a:t>
            </a:r>
            <a:endParaRPr lang="en-US" altLang="ja-JP" sz="1600" b="1" dirty="0"/>
          </a:p>
          <a:p>
            <a:endParaRPr kumimoji="1" lang="en-US" altLang="ja-JP" sz="1580" dirty="0"/>
          </a:p>
          <a:p>
            <a:endParaRPr kumimoji="1" lang="en-US" altLang="ja-JP" sz="1580" dirty="0" smtClean="0"/>
          </a:p>
          <a:p>
            <a:endParaRPr kumimoji="1" lang="en-US" altLang="ja-JP" sz="1580"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688" y="2211710"/>
            <a:ext cx="5659279" cy="1296144"/>
          </a:xfrm>
          <a:prstGeom prst="rect">
            <a:avLst/>
          </a:prstGeom>
        </p:spPr>
      </p:pic>
    </p:spTree>
    <p:extLst>
      <p:ext uri="{BB962C8B-B14F-4D97-AF65-F5344CB8AC3E}">
        <p14:creationId xmlns:p14="http://schemas.microsoft.com/office/powerpoint/2010/main" val="198298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15</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Inspecting the network traffic using </a:t>
            </a:r>
            <a:r>
              <a:rPr kumimoji="1" lang="en-US" altLang="ja-JP" sz="1580" dirty="0" err="1" smtClean="0"/>
              <a:t>tshark</a:t>
            </a:r>
            <a:r>
              <a:rPr kumimoji="1" lang="en-US" altLang="ja-JP" sz="1580" dirty="0" smtClean="0"/>
              <a:t> when the command is executed, nothing suspicious</a:t>
            </a:r>
            <a:endParaRPr kumimoji="1" lang="en-US" altLang="ja-JP" sz="1580" dirty="0"/>
          </a:p>
          <a:p>
            <a:endParaRPr kumimoji="1" lang="en-US" altLang="ja-JP" sz="1580" dirty="0" smtClean="0"/>
          </a:p>
          <a:p>
            <a:endParaRPr kumimoji="1" lang="en-US" altLang="ja-JP" sz="1580"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664" y="2211710"/>
            <a:ext cx="6070192" cy="2088232"/>
          </a:xfrm>
          <a:prstGeom prst="rect">
            <a:avLst/>
          </a:prstGeom>
        </p:spPr>
      </p:pic>
    </p:spTree>
    <p:extLst>
      <p:ext uri="{BB962C8B-B14F-4D97-AF65-F5344CB8AC3E}">
        <p14:creationId xmlns:p14="http://schemas.microsoft.com/office/powerpoint/2010/main" val="410578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06239AA-88AF-4FC6-BF6E-314A4A7014F9}"/>
              </a:ext>
            </a:extLst>
          </p:cNvPr>
          <p:cNvSpPr>
            <a:spLocks noGrp="1"/>
          </p:cNvSpPr>
          <p:nvPr>
            <p:ph type="title"/>
          </p:nvPr>
        </p:nvSpPr>
        <p:spPr/>
        <p:txBody>
          <a:bodyPr/>
          <a:lstStyle/>
          <a:p>
            <a:r>
              <a:rPr kumimoji="1" lang="en-US" altLang="ja-JP" dirty="0"/>
              <a:t>Countermeasures</a:t>
            </a:r>
            <a:endParaRPr kumimoji="1" lang="ja-JP" altLang="en-US" dirty="0"/>
          </a:p>
        </p:txBody>
      </p:sp>
      <p:sp>
        <p:nvSpPr>
          <p:cNvPr id="3" name="スライド番号プレースホルダー 2">
            <a:extLst>
              <a:ext uri="{FF2B5EF4-FFF2-40B4-BE49-F238E27FC236}">
                <a16:creationId xmlns:a16="http://schemas.microsoft.com/office/drawing/2014/main" xmlns="" id="{257546EB-E4E3-4C7E-BD7C-F62D15FAC94C}"/>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16</a:t>
            </a:fld>
            <a:endParaRPr lang="en-US"/>
          </a:p>
        </p:txBody>
      </p:sp>
      <p:sp>
        <p:nvSpPr>
          <p:cNvPr id="4" name="コンテンツ プレースホルダー 3">
            <a:extLst>
              <a:ext uri="{FF2B5EF4-FFF2-40B4-BE49-F238E27FC236}">
                <a16:creationId xmlns:a16="http://schemas.microsoft.com/office/drawing/2014/main" xmlns="" id="{A03DB075-811C-4873-B3DE-02432581FC7E}"/>
              </a:ext>
            </a:extLst>
          </p:cNvPr>
          <p:cNvSpPr>
            <a:spLocks noGrp="1"/>
          </p:cNvSpPr>
          <p:nvPr>
            <p:ph sz="quarter" idx="13"/>
          </p:nvPr>
        </p:nvSpPr>
        <p:spPr/>
        <p:txBody>
          <a:bodyPr/>
          <a:lstStyle/>
          <a:p>
            <a:pPr>
              <a:spcBef>
                <a:spcPts val="0"/>
              </a:spcBef>
            </a:pPr>
            <a:r>
              <a:rPr kumimoji="1" lang="en-US" altLang="ja-JP" dirty="0" smtClean="0"/>
              <a:t>Use NTA </a:t>
            </a:r>
            <a:endParaRPr kumimoji="1" lang="en-US" altLang="ja-JP" dirty="0"/>
          </a:p>
          <a:p>
            <a:pPr>
              <a:spcBef>
                <a:spcPts val="0"/>
              </a:spcBef>
            </a:pPr>
            <a:r>
              <a:rPr kumimoji="1" lang="en-US" altLang="ja-JP" dirty="0" smtClean="0"/>
              <a:t>Inspect the Network traffic and look for periodic HTTP communication and suspicious URIs (Base64 encoded)</a:t>
            </a:r>
          </a:p>
          <a:p>
            <a:pPr>
              <a:spcBef>
                <a:spcPts val="0"/>
              </a:spcBef>
            </a:pPr>
            <a:r>
              <a:rPr kumimoji="1" lang="en-US" altLang="ja-JP" dirty="0" smtClean="0"/>
              <a:t>Look for suspicious processes on the server and client machines</a:t>
            </a:r>
            <a:endParaRPr kumimoji="1" lang="en-US" altLang="ja-JP" dirty="0"/>
          </a:p>
          <a:p>
            <a:pPr>
              <a:spcBef>
                <a:spcPts val="0"/>
              </a:spcBef>
            </a:pPr>
            <a:endParaRPr kumimoji="1" lang="ja-JP" altLang="en-US" dirty="0"/>
          </a:p>
        </p:txBody>
      </p:sp>
    </p:spTree>
    <p:extLst>
      <p:ext uri="{BB962C8B-B14F-4D97-AF65-F5344CB8AC3E}">
        <p14:creationId xmlns:p14="http://schemas.microsoft.com/office/powerpoint/2010/main" val="13829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706239AA-88AF-4FC6-BF6E-314A4A7014F9}"/>
              </a:ext>
            </a:extLst>
          </p:cNvPr>
          <p:cNvSpPr>
            <a:spLocks noGrp="1"/>
          </p:cNvSpPr>
          <p:nvPr>
            <p:ph type="title"/>
          </p:nvPr>
        </p:nvSpPr>
        <p:spPr/>
        <p:txBody>
          <a:bodyPr/>
          <a:lstStyle/>
          <a:p>
            <a:r>
              <a:rPr kumimoji="1" lang="en-US" altLang="ja-JP" dirty="0" smtClean="0"/>
              <a:t>References</a:t>
            </a:r>
            <a:endParaRPr kumimoji="1" lang="ja-JP" altLang="en-US" dirty="0"/>
          </a:p>
        </p:txBody>
      </p:sp>
      <p:sp>
        <p:nvSpPr>
          <p:cNvPr id="3" name="スライド番号プレースホルダー 2">
            <a:extLst>
              <a:ext uri="{FF2B5EF4-FFF2-40B4-BE49-F238E27FC236}">
                <a16:creationId xmlns:a16="http://schemas.microsoft.com/office/drawing/2014/main" xmlns="" id="{257546EB-E4E3-4C7E-BD7C-F62D15FAC94C}"/>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17</a:t>
            </a:fld>
            <a:endParaRPr lang="en-US"/>
          </a:p>
        </p:txBody>
      </p:sp>
      <p:sp>
        <p:nvSpPr>
          <p:cNvPr id="4" name="コンテンツ プレースホルダー 3">
            <a:extLst>
              <a:ext uri="{FF2B5EF4-FFF2-40B4-BE49-F238E27FC236}">
                <a16:creationId xmlns:a16="http://schemas.microsoft.com/office/drawing/2014/main" xmlns="" id="{A03DB075-811C-4873-B3DE-02432581FC7E}"/>
              </a:ext>
            </a:extLst>
          </p:cNvPr>
          <p:cNvSpPr>
            <a:spLocks noGrp="1"/>
          </p:cNvSpPr>
          <p:nvPr>
            <p:ph sz="quarter" idx="13"/>
          </p:nvPr>
        </p:nvSpPr>
        <p:spPr/>
        <p:txBody>
          <a:bodyPr/>
          <a:lstStyle/>
          <a:p>
            <a:pPr>
              <a:spcBef>
                <a:spcPts val="0"/>
              </a:spcBef>
            </a:pPr>
            <a:r>
              <a:rPr lang="en-US" altLang="ja-JP" sz="1200" dirty="0" smtClean="0"/>
              <a:t>GitHub</a:t>
            </a:r>
          </a:p>
          <a:p>
            <a:pPr marL="0" indent="0">
              <a:buNone/>
            </a:pPr>
            <a:r>
              <a:rPr lang="en-US" altLang="ja-JP" sz="1200" dirty="0">
                <a:hlinkClick r:id="rId2"/>
              </a:rPr>
              <a:t>https://</a:t>
            </a:r>
            <a:r>
              <a:rPr lang="en-US" altLang="ja-JP" sz="1200" dirty="0" smtClean="0">
                <a:hlinkClick r:id="rId2"/>
              </a:rPr>
              <a:t>github.com/trustedsec/trevorc2</a:t>
            </a:r>
            <a:endParaRPr lang="en-US" altLang="ja-JP" sz="1200" dirty="0" smtClean="0"/>
          </a:p>
          <a:p>
            <a:pPr marL="0" indent="0">
              <a:buNone/>
            </a:pPr>
            <a:endParaRPr kumimoji="1" lang="en-US" altLang="ja-JP" sz="1200" dirty="0"/>
          </a:p>
          <a:p>
            <a:pPr>
              <a:spcBef>
                <a:spcPts val="0"/>
              </a:spcBef>
            </a:pPr>
            <a:r>
              <a:rPr lang="en-US" altLang="ja-JP" sz="1200" dirty="0" smtClean="0"/>
              <a:t>Kali Linux  </a:t>
            </a:r>
          </a:p>
          <a:p>
            <a:pPr marL="0" indent="0">
              <a:buNone/>
            </a:pPr>
            <a:r>
              <a:rPr lang="en-US" altLang="ja-JP" sz="1200" dirty="0"/>
              <a:t>https://www.kali.org/downloads/</a:t>
            </a:r>
          </a:p>
          <a:p>
            <a:pPr>
              <a:spcBef>
                <a:spcPts val="0"/>
              </a:spcBef>
            </a:pPr>
            <a:endParaRPr lang="en-US" altLang="ja-JP" sz="1200" dirty="0" smtClean="0"/>
          </a:p>
          <a:p>
            <a:pPr marL="0" indent="0">
              <a:spcBef>
                <a:spcPts val="0"/>
              </a:spcBef>
              <a:buNone/>
            </a:pPr>
            <a:endParaRPr lang="en-US" altLang="ja-JP" sz="1200" dirty="0"/>
          </a:p>
          <a:p>
            <a:pPr>
              <a:spcBef>
                <a:spcPts val="0"/>
              </a:spcBef>
            </a:pPr>
            <a:endParaRPr lang="en-US" altLang="ja-JP" sz="1600" dirty="0" smtClean="0"/>
          </a:p>
          <a:p>
            <a:pPr marL="0" indent="0">
              <a:spcBef>
                <a:spcPts val="0"/>
              </a:spcBef>
              <a:buNone/>
            </a:pPr>
            <a:endParaRPr lang="en-US" altLang="ja-JP" sz="1200" dirty="0"/>
          </a:p>
        </p:txBody>
      </p:sp>
    </p:spTree>
    <p:extLst>
      <p:ext uri="{BB962C8B-B14F-4D97-AF65-F5344CB8AC3E}">
        <p14:creationId xmlns:p14="http://schemas.microsoft.com/office/powerpoint/2010/main" val="258378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E6888D3-15AF-4E16-BA10-BC4511617D2E}"/>
              </a:ext>
            </a:extLst>
          </p:cNvPr>
          <p:cNvSpPr>
            <a:spLocks noGrp="1"/>
          </p:cNvSpPr>
          <p:nvPr>
            <p:ph type="title"/>
          </p:nvPr>
        </p:nvSpPr>
        <p:spPr/>
        <p:txBody>
          <a:bodyPr/>
          <a:lstStyle/>
          <a:p>
            <a:r>
              <a:rPr kumimoji="1" lang="en-US" altLang="ja-JP" dirty="0"/>
              <a:t>Contents</a:t>
            </a:r>
            <a:endParaRPr kumimoji="1" lang="ja-JP" altLang="en-US" dirty="0"/>
          </a:p>
        </p:txBody>
      </p:sp>
      <p:sp>
        <p:nvSpPr>
          <p:cNvPr id="3" name="スライド番号プレースホルダー 2">
            <a:extLst>
              <a:ext uri="{FF2B5EF4-FFF2-40B4-BE49-F238E27FC236}">
                <a16:creationId xmlns:a16="http://schemas.microsoft.com/office/drawing/2014/main" xmlns="" id="{E692F2DC-E16D-4E37-BDD5-AB5FCB3E45A3}"/>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2</a:t>
            </a:fld>
            <a:endParaRPr lang="en-US"/>
          </a:p>
        </p:txBody>
      </p:sp>
      <p:sp>
        <p:nvSpPr>
          <p:cNvPr id="4" name="コンテンツ プレースホルダー 3">
            <a:extLst>
              <a:ext uri="{FF2B5EF4-FFF2-40B4-BE49-F238E27FC236}">
                <a16:creationId xmlns:a16="http://schemas.microsoft.com/office/drawing/2014/main" xmlns="" id="{6FD85AA6-FDA8-4289-81AB-32830765673C}"/>
              </a:ext>
            </a:extLst>
          </p:cNvPr>
          <p:cNvSpPr>
            <a:spLocks noGrp="1"/>
          </p:cNvSpPr>
          <p:nvPr>
            <p:ph sz="quarter" idx="13"/>
          </p:nvPr>
        </p:nvSpPr>
        <p:spPr/>
        <p:txBody>
          <a:bodyPr/>
          <a:lstStyle/>
          <a:p>
            <a:pPr>
              <a:spcBef>
                <a:spcPts val="0"/>
              </a:spcBef>
              <a:spcAft>
                <a:spcPts val="800"/>
              </a:spcAft>
            </a:pPr>
            <a:r>
              <a:rPr kumimoji="1" lang="en-US" altLang="ja-JP" sz="1580" dirty="0" smtClean="0"/>
              <a:t>About </a:t>
            </a:r>
            <a:r>
              <a:rPr lang="en-US" altLang="ja-JP" sz="1580" dirty="0" smtClean="0"/>
              <a:t>TrevorC2</a:t>
            </a:r>
          </a:p>
          <a:p>
            <a:pPr>
              <a:spcBef>
                <a:spcPts val="0"/>
              </a:spcBef>
              <a:spcAft>
                <a:spcPts val="800"/>
              </a:spcAft>
            </a:pPr>
            <a:r>
              <a:rPr kumimoji="1" lang="en-US" altLang="ja-JP" sz="1580" dirty="0" smtClean="0"/>
              <a:t>Testing Environment</a:t>
            </a:r>
          </a:p>
          <a:p>
            <a:pPr>
              <a:spcBef>
                <a:spcPts val="0"/>
              </a:spcBef>
              <a:spcAft>
                <a:spcPts val="800"/>
              </a:spcAft>
            </a:pPr>
            <a:r>
              <a:rPr kumimoji="1" lang="en-US" altLang="ja-JP" sz="1580" dirty="0" smtClean="0"/>
              <a:t>Topology</a:t>
            </a:r>
          </a:p>
          <a:p>
            <a:pPr>
              <a:spcAft>
                <a:spcPts val="800"/>
              </a:spcAft>
            </a:pPr>
            <a:r>
              <a:rPr kumimoji="1" lang="en-US" altLang="ja-JP" sz="1580" dirty="0"/>
              <a:t>How TrevorC2 Works?</a:t>
            </a:r>
            <a:endParaRPr kumimoji="1" lang="en-US" altLang="ja-JP" sz="1580" dirty="0" smtClean="0"/>
          </a:p>
          <a:p>
            <a:pPr>
              <a:spcBef>
                <a:spcPts val="0"/>
              </a:spcBef>
              <a:spcAft>
                <a:spcPts val="800"/>
              </a:spcAft>
            </a:pPr>
            <a:r>
              <a:rPr kumimoji="1" lang="en-US" altLang="ja-JP" sz="1580" dirty="0" smtClean="0"/>
              <a:t>Installing</a:t>
            </a:r>
            <a:r>
              <a:rPr kumimoji="1" lang="ja-JP" altLang="en-US" sz="1580" dirty="0" smtClean="0"/>
              <a:t> </a:t>
            </a:r>
            <a:r>
              <a:rPr kumimoji="1" lang="en-US" altLang="ja-JP" sz="1580" dirty="0" smtClean="0"/>
              <a:t>TrevorC2</a:t>
            </a:r>
          </a:p>
          <a:p>
            <a:pPr>
              <a:spcBef>
                <a:spcPts val="0"/>
              </a:spcBef>
              <a:spcAft>
                <a:spcPts val="800"/>
              </a:spcAft>
            </a:pPr>
            <a:r>
              <a:rPr kumimoji="1" lang="en-US" altLang="ja-JP" sz="1580" dirty="0" smtClean="0"/>
              <a:t>Using </a:t>
            </a:r>
            <a:r>
              <a:rPr kumimoji="1" lang="en-US" altLang="ja-JP" sz="1580" dirty="0" smtClean="0"/>
              <a:t>TrevorC2</a:t>
            </a:r>
          </a:p>
          <a:p>
            <a:pPr>
              <a:spcBef>
                <a:spcPts val="0"/>
              </a:spcBef>
              <a:spcAft>
                <a:spcPts val="800"/>
              </a:spcAft>
            </a:pPr>
            <a:r>
              <a:rPr kumimoji="1" lang="en-US" altLang="ja-JP" sz="1580" dirty="0" smtClean="0"/>
              <a:t>Countermeasures</a:t>
            </a:r>
            <a:endParaRPr kumimoji="1" lang="en-US" altLang="ja-JP" sz="1580" dirty="0" smtClean="0"/>
          </a:p>
          <a:p>
            <a:pPr>
              <a:spcAft>
                <a:spcPts val="800"/>
              </a:spcAft>
            </a:pPr>
            <a:r>
              <a:rPr kumimoji="1" lang="en-US" altLang="ja-JP" sz="1580" dirty="0" smtClean="0"/>
              <a:t>References</a:t>
            </a:r>
            <a:endParaRPr kumimoji="1" lang="ja-JP" altLang="en-US" sz="1580" dirty="0"/>
          </a:p>
        </p:txBody>
      </p:sp>
    </p:spTree>
    <p:extLst>
      <p:ext uri="{BB962C8B-B14F-4D97-AF65-F5344CB8AC3E}">
        <p14:creationId xmlns:p14="http://schemas.microsoft.com/office/powerpoint/2010/main" val="241582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About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3</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lang="en-US" altLang="ja-JP" sz="1600" dirty="0"/>
              <a:t>TrevorC2 is a client/server model for masking command and control through a normally </a:t>
            </a:r>
            <a:r>
              <a:rPr lang="en-US" altLang="ja-JP" sz="1600" dirty="0" err="1"/>
              <a:t>browsable</a:t>
            </a:r>
            <a:r>
              <a:rPr lang="en-US" altLang="ja-JP" sz="1600" dirty="0"/>
              <a:t> </a:t>
            </a:r>
            <a:r>
              <a:rPr lang="en-US" altLang="ja-JP" sz="1600" dirty="0" smtClean="0"/>
              <a:t>website</a:t>
            </a:r>
          </a:p>
          <a:p>
            <a:r>
              <a:rPr lang="en-US" altLang="ja-JP" sz="1600" dirty="0" smtClean="0"/>
              <a:t>Detection </a:t>
            </a:r>
            <a:r>
              <a:rPr lang="en-US" altLang="ja-JP" sz="1600" dirty="0"/>
              <a:t>becomes much harder as time intervals are different and does not use POST requests for data </a:t>
            </a:r>
            <a:r>
              <a:rPr lang="en-US" altLang="ja-JP" sz="1600" dirty="0" err="1" smtClean="0"/>
              <a:t>exfil</a:t>
            </a:r>
            <a:endParaRPr kumimoji="1" lang="ja-JP" altLang="en-US" sz="158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0928" y="2571750"/>
            <a:ext cx="1440706" cy="1992043"/>
          </a:xfrm>
          <a:prstGeom prst="rect">
            <a:avLst/>
          </a:prstGeom>
        </p:spPr>
      </p:pic>
    </p:spTree>
    <p:extLst>
      <p:ext uri="{BB962C8B-B14F-4D97-AF65-F5344CB8AC3E}">
        <p14:creationId xmlns:p14="http://schemas.microsoft.com/office/powerpoint/2010/main" val="184820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Testing Environment</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4</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Kali Linux 2017</a:t>
            </a:r>
          </a:p>
          <a:p>
            <a:pPr marL="0" lvl="0" indent="0">
              <a:buNone/>
            </a:pPr>
            <a:r>
              <a:rPr lang="en-US" altLang="ja-JP" sz="1350" dirty="0"/>
              <a:t> </a:t>
            </a:r>
            <a:r>
              <a:rPr lang="en-US" altLang="ja-JP" sz="1350" dirty="0" smtClean="0"/>
              <a:t>      </a:t>
            </a:r>
            <a:endParaRPr lang="en-US" altLang="ja-JP" sz="135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504" y="1923678"/>
            <a:ext cx="3390900" cy="2143125"/>
          </a:xfrm>
          <a:prstGeom prst="rect">
            <a:avLst/>
          </a:prstGeom>
        </p:spPr>
      </p:pic>
    </p:spTree>
    <p:extLst>
      <p:ext uri="{BB962C8B-B14F-4D97-AF65-F5344CB8AC3E}">
        <p14:creationId xmlns:p14="http://schemas.microsoft.com/office/powerpoint/2010/main" val="310746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Topology</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5</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TrevorC2 testing topology</a:t>
            </a:r>
            <a:endParaRPr kumimoji="1" lang="en-US" altLang="ja-JP" sz="1580" dirty="0"/>
          </a:p>
          <a:p>
            <a:pPr marL="0" indent="0">
              <a:buNone/>
            </a:pPr>
            <a:endParaRPr kumimoji="1" lang="en-US" altLang="ja-JP" sz="1580" dirty="0" smtClean="0"/>
          </a:p>
          <a:p>
            <a:pPr marL="0" lvl="0" indent="0">
              <a:buNone/>
            </a:pPr>
            <a:r>
              <a:rPr lang="en-US" altLang="ja-JP" sz="1350" dirty="0"/>
              <a:t> </a:t>
            </a:r>
            <a:r>
              <a:rPr lang="en-US" altLang="ja-JP" sz="1350" dirty="0" smtClean="0"/>
              <a:t>      ------------                  -------------               -----------              </a:t>
            </a:r>
            <a:endParaRPr lang="en-US" altLang="ja-JP" sz="1350" dirty="0"/>
          </a:p>
          <a:p>
            <a:pPr marL="0" lvl="0" indent="0">
              <a:buNone/>
            </a:pPr>
            <a:r>
              <a:rPr lang="en-US" altLang="ja-JP" sz="1350" dirty="0"/>
              <a:t>       |</a:t>
            </a:r>
            <a:r>
              <a:rPr lang="en-US" altLang="ja-JP" sz="1350" dirty="0">
                <a:solidFill>
                  <a:srgbClr val="0079BD"/>
                </a:solidFill>
              </a:rPr>
              <a:t> </a:t>
            </a:r>
            <a:r>
              <a:rPr lang="en-US" altLang="ja-JP" sz="1350" dirty="0">
                <a:solidFill>
                  <a:schemeClr val="tx1"/>
                </a:solidFill>
              </a:rPr>
              <a:t> </a:t>
            </a:r>
            <a:r>
              <a:rPr lang="en-US" altLang="ja-JP" sz="1350" dirty="0" smtClean="0">
                <a:solidFill>
                  <a:schemeClr val="tx1"/>
                </a:solidFill>
              </a:rPr>
              <a:t>         </a:t>
            </a:r>
            <a:r>
              <a:rPr lang="en-US" altLang="ja-JP" sz="1350" dirty="0" smtClean="0"/>
              <a:t>  |                 | Layer3  </a:t>
            </a:r>
            <a:r>
              <a:rPr lang="en-US" altLang="ja-JP" sz="1350" dirty="0"/>
              <a:t>|     </a:t>
            </a:r>
            <a:r>
              <a:rPr lang="en-US" altLang="ja-JP" sz="1350" dirty="0" smtClean="0"/>
              <a:t>          | </a:t>
            </a:r>
            <a:r>
              <a:rPr lang="en-US" altLang="ja-JP" sz="1350" dirty="0"/>
              <a:t> </a:t>
            </a:r>
            <a:r>
              <a:rPr lang="en-US" altLang="ja-JP" sz="1350" dirty="0" smtClean="0"/>
              <a:t>         |</a:t>
            </a:r>
            <a:endParaRPr lang="en-US" altLang="ja-JP" sz="1350" dirty="0"/>
          </a:p>
          <a:p>
            <a:pPr marL="0" lvl="0" indent="0">
              <a:buNone/>
            </a:pPr>
            <a:r>
              <a:rPr lang="en-US" altLang="ja-JP" sz="1350" dirty="0"/>
              <a:t>       | </a:t>
            </a:r>
            <a:r>
              <a:rPr lang="en-US" altLang="ja-JP" sz="1350" dirty="0" smtClean="0"/>
              <a:t>Server  |      ===    | Device  |    ===     | Client |</a:t>
            </a:r>
          </a:p>
          <a:p>
            <a:pPr marL="0" lvl="0" indent="0">
              <a:buNone/>
            </a:pPr>
            <a:r>
              <a:rPr lang="en-US" altLang="ja-JP" sz="1350" dirty="0" smtClean="0"/>
              <a:t>       |             |                 |              |               |            |</a:t>
            </a:r>
          </a:p>
          <a:p>
            <a:pPr marL="0" lvl="0" indent="0">
              <a:buNone/>
            </a:pPr>
            <a:r>
              <a:rPr lang="en-US" altLang="ja-JP" sz="1350" dirty="0" smtClean="0"/>
              <a:t>       </a:t>
            </a:r>
            <a:r>
              <a:rPr lang="en-US" altLang="ja-JP" sz="1350" dirty="0"/>
              <a:t>---------------              </a:t>
            </a:r>
            <a:r>
              <a:rPr lang="en-US" altLang="ja-JP" sz="1350" dirty="0" smtClean="0"/>
              <a:t>-------------               ------------</a:t>
            </a:r>
          </a:p>
          <a:p>
            <a:pPr marL="0" lvl="0" indent="0">
              <a:buNone/>
            </a:pPr>
            <a:r>
              <a:rPr kumimoji="1" lang="en-US" altLang="ja-JP" sz="1350" dirty="0" smtClean="0"/>
              <a:t>       Kali Linux 2017          Cisco                   Kali Linux 2017        </a:t>
            </a:r>
          </a:p>
          <a:p>
            <a:pPr marL="0" lvl="0" indent="0">
              <a:buNone/>
            </a:pPr>
            <a:r>
              <a:rPr kumimoji="1" lang="en-US" altLang="ja-JP" sz="1350" dirty="0" smtClean="0"/>
              <a:t>IP   192.168.10.12                                        </a:t>
            </a:r>
            <a:r>
              <a:rPr kumimoji="1" lang="en-US" altLang="ja-JP" sz="1350" dirty="0" smtClean="0"/>
              <a:t>192.168.86.87,192.168.86.88</a:t>
            </a:r>
            <a:endParaRPr kumimoji="1" lang="en-US" altLang="ja-JP" sz="1580" dirty="0" smtClean="0"/>
          </a:p>
          <a:p>
            <a:pPr marL="0" indent="0">
              <a:buNone/>
            </a:pPr>
            <a:endParaRPr kumimoji="1" lang="en-US" altLang="ja-JP" sz="1580" dirty="0" smtClean="0"/>
          </a:p>
          <a:p>
            <a:pPr marL="0" indent="0">
              <a:buNone/>
            </a:pPr>
            <a:endParaRPr kumimoji="1" lang="en-US" altLang="ja-JP" sz="1580" dirty="0" smtClean="0"/>
          </a:p>
          <a:p>
            <a:pPr marL="0" indent="0">
              <a:buNone/>
            </a:pPr>
            <a:endParaRPr kumimoji="1" lang="en-US" altLang="ja-JP" sz="1580" dirty="0"/>
          </a:p>
        </p:txBody>
      </p:sp>
    </p:spTree>
    <p:extLst>
      <p:ext uri="{BB962C8B-B14F-4D97-AF65-F5344CB8AC3E}">
        <p14:creationId xmlns:p14="http://schemas.microsoft.com/office/powerpoint/2010/main" val="159071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a:t>How TrevorC2 </a:t>
            </a:r>
            <a:r>
              <a:rPr kumimoji="1" lang="en-US" altLang="ja-JP" dirty="0" smtClean="0"/>
              <a:t>Works?</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6</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lang="en-US" altLang="ja-JP" sz="1600" dirty="0"/>
              <a:t>There are two components to TrevorC2 - the client and the </a:t>
            </a:r>
            <a:r>
              <a:rPr lang="en-US" altLang="ja-JP" sz="1600" dirty="0" smtClean="0"/>
              <a:t>server</a:t>
            </a:r>
          </a:p>
          <a:p>
            <a:endParaRPr lang="en-US" altLang="ja-JP" sz="1600" dirty="0"/>
          </a:p>
          <a:p>
            <a:r>
              <a:rPr lang="en-US" altLang="ja-JP" sz="1580" dirty="0" smtClean="0"/>
              <a:t>The Server -&gt; This </a:t>
            </a:r>
            <a:r>
              <a:rPr lang="en-US" altLang="ja-JP" sz="1580" dirty="0"/>
              <a:t>will create a clone of the website which you will using for the operation and start a server. This looks like the legitimate website and can be viewed by anyone. But the parameters are hidden inside the source which will have the instructions for the </a:t>
            </a:r>
            <a:r>
              <a:rPr lang="en-US" altLang="ja-JP" sz="1580" dirty="0" smtClean="0"/>
              <a:t>client</a:t>
            </a:r>
            <a:endParaRPr lang="en-US" altLang="ja-JP" sz="158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698" y="3147814"/>
            <a:ext cx="4608512" cy="1315668"/>
          </a:xfrm>
          <a:prstGeom prst="rect">
            <a:avLst/>
          </a:prstGeom>
        </p:spPr>
      </p:pic>
    </p:spTree>
    <p:extLst>
      <p:ext uri="{BB962C8B-B14F-4D97-AF65-F5344CB8AC3E}">
        <p14:creationId xmlns:p14="http://schemas.microsoft.com/office/powerpoint/2010/main" val="138927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a:t>How TrevorC2 </a:t>
            </a:r>
            <a:r>
              <a:rPr kumimoji="1" lang="en-US" altLang="ja-JP" dirty="0" smtClean="0"/>
              <a:t>Works?</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7</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lang="en-US" altLang="ja-JP" sz="1600" dirty="0"/>
              <a:t>There are two components to TrevorC2 - the client and the </a:t>
            </a:r>
            <a:r>
              <a:rPr lang="en-US" altLang="ja-JP" sz="1600" dirty="0" smtClean="0"/>
              <a:t>server</a:t>
            </a:r>
          </a:p>
          <a:p>
            <a:endParaRPr lang="en-US" altLang="ja-JP" sz="1600" dirty="0"/>
          </a:p>
          <a:p>
            <a:r>
              <a:rPr lang="en-US" altLang="ja-JP" sz="1580" dirty="0" smtClean="0"/>
              <a:t>The Client </a:t>
            </a:r>
            <a:r>
              <a:rPr lang="en-US" altLang="ja-JP" sz="1580" dirty="0"/>
              <a:t>-&gt; R</a:t>
            </a:r>
            <a:r>
              <a:rPr lang="en-US" altLang="ja-JP" sz="1580" dirty="0" smtClean="0"/>
              <a:t>eaches </a:t>
            </a:r>
            <a:r>
              <a:rPr lang="en-US" altLang="ja-JP" sz="1580" dirty="0"/>
              <a:t>the server (the cloned website), parse the code, read the parameters and instructions from the webpage, run the command and put the result back in base64 encoded query string to the </a:t>
            </a:r>
            <a:r>
              <a:rPr lang="en-US" altLang="ja-JP" sz="1580" dirty="0" smtClean="0"/>
              <a:t>website</a:t>
            </a:r>
            <a:endParaRPr lang="en-US" altLang="ja-JP" sz="158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690" y="3003092"/>
            <a:ext cx="4752528" cy="1457535"/>
          </a:xfrm>
          <a:prstGeom prst="rect">
            <a:avLst/>
          </a:prstGeom>
        </p:spPr>
      </p:pic>
    </p:spTree>
    <p:extLst>
      <p:ext uri="{BB962C8B-B14F-4D97-AF65-F5344CB8AC3E}">
        <p14:creationId xmlns:p14="http://schemas.microsoft.com/office/powerpoint/2010/main" val="345155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Installing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8</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Clone the GitHub repository</a:t>
            </a:r>
            <a:endParaRPr kumimoji="1" lang="en-US" altLang="ja-JP" sz="1580" dirty="0"/>
          </a:p>
          <a:p>
            <a:endParaRPr kumimoji="1" lang="en-US" altLang="ja-JP" sz="158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478" y="1779662"/>
            <a:ext cx="5531841" cy="2527992"/>
          </a:xfrm>
          <a:prstGeom prst="rect">
            <a:avLst/>
          </a:prstGeom>
        </p:spPr>
      </p:pic>
    </p:spTree>
    <p:extLst>
      <p:ext uri="{BB962C8B-B14F-4D97-AF65-F5344CB8AC3E}">
        <p14:creationId xmlns:p14="http://schemas.microsoft.com/office/powerpoint/2010/main" val="198111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1553A69-E1DA-4040-BC9C-4E8AEA82C2C6}"/>
              </a:ext>
            </a:extLst>
          </p:cNvPr>
          <p:cNvSpPr>
            <a:spLocks noGrp="1"/>
          </p:cNvSpPr>
          <p:nvPr>
            <p:ph type="title"/>
          </p:nvPr>
        </p:nvSpPr>
        <p:spPr/>
        <p:txBody>
          <a:bodyPr/>
          <a:lstStyle/>
          <a:p>
            <a:r>
              <a:rPr kumimoji="1" lang="en-US" altLang="ja-JP" dirty="0" smtClean="0"/>
              <a:t>Using TrevorC2</a:t>
            </a:r>
            <a:endParaRPr kumimoji="1" lang="ja-JP" altLang="en-US" dirty="0"/>
          </a:p>
        </p:txBody>
      </p:sp>
      <p:sp>
        <p:nvSpPr>
          <p:cNvPr id="3" name="スライド番号プレースホルダー 2">
            <a:extLst>
              <a:ext uri="{FF2B5EF4-FFF2-40B4-BE49-F238E27FC236}">
                <a16:creationId xmlns:a16="http://schemas.microsoft.com/office/drawing/2014/main" xmlns="" id="{8EA5096A-B039-4C5E-960A-BCD67C386607}"/>
              </a:ext>
            </a:extLst>
          </p:cNvPr>
          <p:cNvSpPr>
            <a:spLocks noGrp="1"/>
          </p:cNvSpPr>
          <p:nvPr>
            <p:ph type="sldNum" sz="quarter" idx="12"/>
          </p:nvPr>
        </p:nvSpPr>
        <p:spPr/>
        <p:txBody>
          <a:bodyPr/>
          <a:lstStyle/>
          <a:p>
            <a:pPr eaLnBrk="0" fontAlgn="base" hangingPunct="0">
              <a:spcBef>
                <a:spcPct val="0"/>
              </a:spcBef>
              <a:spcAft>
                <a:spcPct val="0"/>
              </a:spcAft>
            </a:pPr>
            <a:fld id="{6E8C7BDD-EF70-493B-802D-5E1A4C88F269}" type="slidenum">
              <a:rPr lang="en-US" smtClean="0"/>
              <a:pPr eaLnBrk="0" fontAlgn="base" hangingPunct="0">
                <a:spcBef>
                  <a:spcPct val="0"/>
                </a:spcBef>
                <a:spcAft>
                  <a:spcPct val="0"/>
                </a:spcAft>
              </a:pPr>
              <a:t>9</a:t>
            </a:fld>
            <a:endParaRPr lang="en-US"/>
          </a:p>
        </p:txBody>
      </p:sp>
      <p:sp>
        <p:nvSpPr>
          <p:cNvPr id="4" name="コンテンツ プレースホルダー 3">
            <a:extLst>
              <a:ext uri="{FF2B5EF4-FFF2-40B4-BE49-F238E27FC236}">
                <a16:creationId xmlns:a16="http://schemas.microsoft.com/office/drawing/2014/main" xmlns="" id="{D7F74177-4D88-403B-90D4-BB37877DE6DA}"/>
              </a:ext>
            </a:extLst>
          </p:cNvPr>
          <p:cNvSpPr>
            <a:spLocks noGrp="1"/>
          </p:cNvSpPr>
          <p:nvPr>
            <p:ph sz="quarter" idx="13"/>
          </p:nvPr>
        </p:nvSpPr>
        <p:spPr/>
        <p:txBody>
          <a:bodyPr/>
          <a:lstStyle/>
          <a:p>
            <a:r>
              <a:rPr kumimoji="1" lang="en-US" altLang="ja-JP" sz="1580" dirty="0" smtClean="0"/>
              <a:t>Server: Change </a:t>
            </a:r>
            <a:r>
              <a:rPr kumimoji="1" lang="en-US" altLang="ja-JP" sz="1580" dirty="0"/>
              <a:t>the configuring options and the website to be </a:t>
            </a:r>
            <a:r>
              <a:rPr kumimoji="1" lang="en-US" altLang="ja-JP" sz="1580" dirty="0" smtClean="0"/>
              <a:t>cloned</a:t>
            </a:r>
            <a:endParaRPr lang="en-US" altLang="ja-JP" sz="1580" dirty="0"/>
          </a:p>
          <a:p>
            <a:endParaRPr lang="en-US" altLang="ja-JP" sz="1600" b="1" dirty="0"/>
          </a:p>
          <a:p>
            <a:endParaRPr kumimoji="1" lang="en-US" altLang="ja-JP" sz="1580" dirty="0"/>
          </a:p>
          <a:p>
            <a:endParaRPr kumimoji="1" lang="en-US" altLang="ja-JP" sz="1580" dirty="0" smtClean="0"/>
          </a:p>
          <a:p>
            <a:endParaRPr kumimoji="1" lang="en-US" altLang="ja-JP" sz="1580"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696" y="1995686"/>
            <a:ext cx="5621311" cy="2267575"/>
          </a:xfrm>
          <a:prstGeom prst="rect">
            <a:avLst/>
          </a:prstGeom>
        </p:spPr>
      </p:pic>
    </p:spTree>
    <p:extLst>
      <p:ext uri="{BB962C8B-B14F-4D97-AF65-F5344CB8AC3E}">
        <p14:creationId xmlns:p14="http://schemas.microsoft.com/office/powerpoint/2010/main" val="2269133414"/>
      </p:ext>
    </p:extLst>
  </p:cSld>
  <p:clrMapOvr>
    <a:masterClrMapping/>
  </p:clrMapOvr>
</p:sld>
</file>

<file path=ppt/theme/theme1.xml><?xml version="1.0" encoding="utf-8"?>
<a:theme xmlns:a="http://schemas.openxmlformats.org/drawingml/2006/main" name="Japanese">
  <a:themeElements>
    <a:clrScheme name="マーキー">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ユーザー定義 5">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lgn="ctr">
          <a:noFill/>
          <a:miter lim="800000"/>
          <a:headEnd/>
          <a:tailEnd/>
        </a:ln>
        <a:effectLst/>
        <a:extLst/>
      </a:spPr>
      <a:bodyPr rtlCol="0" anchor="ctr"/>
      <a:lstStyle>
        <a:defPPr algn="ctr" eaLnBrk="0" fontAlgn="base" hangingPunct="0">
          <a:spcBef>
            <a:spcPct val="0"/>
          </a:spcBef>
          <a:spcAft>
            <a:spcPct val="0"/>
          </a:spcAft>
          <a:defRPr sz="1600" dirty="0" err="1" smtClean="0">
            <a:solidFill>
              <a:srgbClr val="FFFFFF"/>
            </a:solidFill>
            <a:latin typeface="Arial" pitchFamily="34" charset="0"/>
            <a:cs typeface="Arial" pitchFamily="34"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プレゼンテーション1.potx" id="{64F82204-77FA-4996-8E21-681239225002}" vid="{17B0CDB5-6D17-495E-A9EC-6441F65442DB}"/>
    </a:ext>
  </a:extLst>
</a:theme>
</file>

<file path=ppt/theme/theme2.xml><?xml version="1.0" encoding="utf-8"?>
<a:theme xmlns:a="http://schemas.openxmlformats.org/drawingml/2006/main" name="English">
  <a:themeElements>
    <a:clrScheme name="Custom 48">
      <a:dk1>
        <a:srgbClr val="4D4F53"/>
      </a:dk1>
      <a:lt1>
        <a:sysClr val="window" lastClr="FFFFFF"/>
      </a:lt1>
      <a:dk2>
        <a:srgbClr val="706F5C"/>
      </a:dk2>
      <a:lt2>
        <a:srgbClr val="D6D5CC"/>
      </a:lt2>
      <a:accent1>
        <a:srgbClr val="844CB0"/>
      </a:accent1>
      <a:accent2>
        <a:srgbClr val="0079BD"/>
      </a:accent2>
      <a:accent3>
        <a:srgbClr val="70963E"/>
      </a:accent3>
      <a:accent4>
        <a:srgbClr val="844CB0"/>
      </a:accent4>
      <a:accent5>
        <a:srgbClr val="0079BD"/>
      </a:accent5>
      <a:accent6>
        <a:srgbClr val="70963E"/>
      </a:accent6>
      <a:hlink>
        <a:srgbClr val="00598C"/>
      </a:hlink>
      <a:folHlink>
        <a:srgbClr val="563173"/>
      </a:folHlink>
    </a:clrScheme>
    <a:fontScheme name="ユーザー定義 5">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lgn="ctr">
          <a:noFill/>
          <a:miter lim="800000"/>
          <a:headEnd/>
          <a:tailEnd/>
        </a:ln>
        <a:effectLst/>
        <a:extLst/>
      </a:spPr>
      <a:bodyPr rtlCol="0" anchor="ctr"/>
      <a:lstStyle>
        <a:defPPr algn="ctr" eaLnBrk="0" fontAlgn="base" hangingPunct="0">
          <a:spcBef>
            <a:spcPct val="0"/>
          </a:spcBef>
          <a:spcAft>
            <a:spcPct val="0"/>
          </a:spcAft>
          <a:defRPr sz="1600" dirty="0" err="1" smtClean="0">
            <a:solidFill>
              <a:srgbClr val="FFFFFF"/>
            </a:solidFill>
            <a:latin typeface="Arial" pitchFamily="34" charset="0"/>
            <a:cs typeface="Arial" pitchFamily="34"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76091B0C6259E4789E49980292B6DD8" ma:contentTypeVersion="0" ma:contentTypeDescription="新しいドキュメントを作成します。" ma:contentTypeScope="" ma:versionID="8b7a33877e5d16f99391a80a642b0b66">
  <xsd:schema xmlns:xsd="http://www.w3.org/2001/XMLSchema" xmlns:xs="http://www.w3.org/2001/XMLSchema" xmlns:p="http://schemas.microsoft.com/office/2006/metadata/properties" targetNamespace="http://schemas.microsoft.com/office/2006/metadata/properties" ma:root="true" ma:fieldsID="e3fc15230516dd5e85220f060eed4ba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883F91-FF5E-45D6-AE49-17B896379A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DE087EB-75A7-401C-8B88-225CA46A9640}">
  <ds:schemaRefs>
    <ds:schemaRef ds:uri="http://schemas.microsoft.com/sharepoint/v3/contenttype/forms"/>
  </ds:schemaRefs>
</ds:datastoreItem>
</file>

<file path=customXml/itemProps3.xml><?xml version="1.0" encoding="utf-8"?>
<ds:datastoreItem xmlns:ds="http://schemas.openxmlformats.org/officeDocument/2006/customXml" ds:itemID="{C83D82F4-B016-4148-A3D8-41F9E137AA37}">
  <ds:schemaRefs>
    <ds:schemaRef ds:uri="http://schemas.microsoft.com/office/infopath/2007/PartnerControls"/>
    <ds:schemaRef ds:uri="http://purl.org/dc/dcmityp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プレゼンテーション1</Template>
  <TotalTime>5750</TotalTime>
  <Words>395</Words>
  <Application>Microsoft Office PowerPoint</Application>
  <PresentationFormat>ユーザー設定</PresentationFormat>
  <Paragraphs>98</Paragraphs>
  <Slides>17</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17</vt:i4>
      </vt:variant>
    </vt:vector>
  </HeadingPairs>
  <TitlesOfParts>
    <vt:vector size="23" baseType="lpstr">
      <vt:lpstr>ＭＳ Ｐゴシック</vt:lpstr>
      <vt:lpstr>メイリオ</vt:lpstr>
      <vt:lpstr>Arial</vt:lpstr>
      <vt:lpstr>Calibri</vt:lpstr>
      <vt:lpstr>Japanese</vt:lpstr>
      <vt:lpstr>English</vt:lpstr>
      <vt:lpstr>PowerPoint プレゼンテーション</vt:lpstr>
      <vt:lpstr>Contents</vt:lpstr>
      <vt:lpstr>About TrevorC2</vt:lpstr>
      <vt:lpstr>Testing Environment</vt:lpstr>
      <vt:lpstr>Topology</vt:lpstr>
      <vt:lpstr>How TrevorC2 Works?</vt:lpstr>
      <vt:lpstr>How TrevorC2 Works?</vt:lpstr>
      <vt:lpstr>Installing TrevorC2</vt:lpstr>
      <vt:lpstr>Using TrevorC2</vt:lpstr>
      <vt:lpstr>Using TrevorC2</vt:lpstr>
      <vt:lpstr>Using TrevorC2</vt:lpstr>
      <vt:lpstr>Using TrevorC2</vt:lpstr>
      <vt:lpstr>Using TrevorC2</vt:lpstr>
      <vt:lpstr>Using TrevorC2</vt:lpstr>
      <vt:lpstr>Using TrevorC2</vt:lpstr>
      <vt:lpstr>Countermeasures</vt:lpstr>
      <vt:lpstr>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nao_komori</dc:creator>
  <cp:lastModifiedBy>ADi Adi</cp:lastModifiedBy>
  <cp:revision>2274</cp:revision>
  <cp:lastPrinted>2012-04-23T18:00:06Z</cp:lastPrinted>
  <dcterms:created xsi:type="dcterms:W3CDTF">2017-06-26T01:26:37Z</dcterms:created>
  <dcterms:modified xsi:type="dcterms:W3CDTF">2017-10-31T00:10:52Z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0x010100976091B0C6259E4789E49980292B6DD8</vt:lpwstr>
  </property>
</Properties>
</file>