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7"/>
  </p:notesMasterIdLst>
  <p:handoutMasterIdLst>
    <p:handoutMasterId r:id="rId28"/>
  </p:handoutMasterIdLst>
  <p:sldIdLst>
    <p:sldId id="380" r:id="rId3"/>
    <p:sldId id="367" r:id="rId4"/>
    <p:sldId id="372" r:id="rId5"/>
    <p:sldId id="323" r:id="rId6"/>
    <p:sldId id="322" r:id="rId7"/>
    <p:sldId id="292" r:id="rId8"/>
    <p:sldId id="392" r:id="rId9"/>
    <p:sldId id="327" r:id="rId10"/>
    <p:sldId id="275" r:id="rId11"/>
    <p:sldId id="258" r:id="rId12"/>
    <p:sldId id="386" r:id="rId13"/>
    <p:sldId id="394" r:id="rId14"/>
    <p:sldId id="393" r:id="rId15"/>
    <p:sldId id="382" r:id="rId16"/>
    <p:sldId id="259" r:id="rId17"/>
    <p:sldId id="365" r:id="rId18"/>
    <p:sldId id="395" r:id="rId19"/>
    <p:sldId id="286" r:id="rId20"/>
    <p:sldId id="390" r:id="rId21"/>
    <p:sldId id="285" r:id="rId22"/>
    <p:sldId id="396" r:id="rId23"/>
    <p:sldId id="364" r:id="rId24"/>
    <p:sldId id="397" r:id="rId25"/>
    <p:sldId id="398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66" y="522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0386651409666E-2"/>
          <c:y val="5.4412442026113686E-2"/>
          <c:w val="0.93034886680684292"/>
          <c:h val="0.7756847077473463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Sheet1!$A$2:$A$11</c:f>
              <c:strCache>
                <c:ptCount val="10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  <c:pt idx="7">
                  <c:v>Eight</c:v>
                </c:pt>
                <c:pt idx="8">
                  <c:v>Nine</c:v>
                </c:pt>
                <c:pt idx="9">
                  <c:v>Ten</c:v>
                </c:pt>
              </c:strCache>
            </c:str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15</c:v>
                </c:pt>
                <c:pt idx="2">
                  <c:v>28</c:v>
                </c:pt>
                <c:pt idx="3">
                  <c:v>20</c:v>
                </c:pt>
                <c:pt idx="4">
                  <c:v>10</c:v>
                </c:pt>
                <c:pt idx="5">
                  <c:v>10</c:v>
                </c:pt>
                <c:pt idx="6">
                  <c:v>8</c:v>
                </c:pt>
                <c:pt idx="7">
                  <c:v>23</c:v>
                </c:pt>
                <c:pt idx="8">
                  <c:v>5</c:v>
                </c:pt>
                <c:pt idx="9">
                  <c:v>8</c:v>
                </c:pt>
              </c:numCache>
            </c:numRef>
          </c:yVal>
          <c:bubbleSize>
            <c:numLit>
              <c:formatCode>General</c:formatCode>
              <c:ptCount val="1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0EE6-4636-B3D6-6FD4D7DF09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11561728"/>
        <c:axId val="111576960"/>
      </c:bubbleChart>
      <c:valAx>
        <c:axId val="11156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111576960"/>
        <c:crosses val="autoZero"/>
        <c:crossBetween val="midCat"/>
      </c:valAx>
      <c:valAx>
        <c:axId val="111576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zh-CN"/>
          </a:p>
        </c:txPr>
        <c:crossAx val="111561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8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4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02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73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03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61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6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35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1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42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2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9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8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46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81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07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91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73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742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21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9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2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  <p:sldLayoutId id="2147483670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07062" y="2694109"/>
            <a:ext cx="6633547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自由客</a:t>
            </a:r>
            <a:r>
              <a:rPr lang="en-US" altLang="zh-CN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你的旅游向导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27149" y="4085002"/>
            <a:ext cx="2337701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</a:t>
            </a:r>
            <a:r>
              <a:rPr lang="en-US" altLang="zh-CN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1607 20165018 </a:t>
            </a:r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岑哲栋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" name="TextBox 16"/>
          <p:cNvSpPr txBox="1"/>
          <p:nvPr/>
        </p:nvSpPr>
        <p:spPr>
          <a:xfrm>
            <a:off x="6771263" y="251390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01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7443243" y="2506042"/>
            <a:ext cx="2041329" cy="763663"/>
            <a:chOff x="509993" y="4146958"/>
            <a:chExt cx="2041329" cy="763663"/>
          </a:xfrm>
        </p:grpSpPr>
        <p:sp>
          <p:nvSpPr>
            <p:cNvPr id="50" name="TextBox 18"/>
            <p:cNvSpPr txBox="1"/>
            <p:nvPr/>
          </p:nvSpPr>
          <p:spPr>
            <a:xfrm>
              <a:off x="509993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Rectangle 19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sp>
        <p:nvSpPr>
          <p:cNvPr id="52" name="TextBox 20"/>
          <p:cNvSpPr txBox="1"/>
          <p:nvPr/>
        </p:nvSpPr>
        <p:spPr>
          <a:xfrm>
            <a:off x="6771263" y="363773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02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sp>
        <p:nvSpPr>
          <p:cNvPr id="53" name="TextBox 24"/>
          <p:cNvSpPr txBox="1"/>
          <p:nvPr/>
        </p:nvSpPr>
        <p:spPr>
          <a:xfrm>
            <a:off x="6771263" y="47615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363636"/>
                </a:solidFill>
                <a:latin typeface="Source Sans Pro" panose="020B0503030403020204" pitchFamily="34" charset="0"/>
              </a:rPr>
              <a:t>03</a:t>
            </a:r>
            <a:endParaRPr lang="en-GB" sz="3600" b="1">
              <a:solidFill>
                <a:srgbClr val="363636"/>
              </a:solidFill>
              <a:latin typeface="Source Sans Pro" panose="020B0503030403020204" pitchFamily="34" charset="0"/>
            </a:endParaRPr>
          </a:p>
        </p:txBody>
      </p:sp>
      <p:grpSp>
        <p:nvGrpSpPr>
          <p:cNvPr id="54" name="Group 32"/>
          <p:cNvGrpSpPr/>
          <p:nvPr/>
        </p:nvGrpSpPr>
        <p:grpSpPr>
          <a:xfrm>
            <a:off x="7429676" y="4753702"/>
            <a:ext cx="2054896" cy="763663"/>
            <a:chOff x="496426" y="4146958"/>
            <a:chExt cx="2054896" cy="763663"/>
          </a:xfrm>
        </p:grpSpPr>
        <p:sp>
          <p:nvSpPr>
            <p:cNvPr id="55" name="TextBox 33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6" name="Rectangle 34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grpSp>
        <p:nvGrpSpPr>
          <p:cNvPr id="57" name="Group 35"/>
          <p:cNvGrpSpPr/>
          <p:nvPr/>
        </p:nvGrpSpPr>
        <p:grpSpPr>
          <a:xfrm>
            <a:off x="7429676" y="3629873"/>
            <a:ext cx="2054896" cy="763663"/>
            <a:chOff x="496426" y="4146958"/>
            <a:chExt cx="2054896" cy="763663"/>
          </a:xfrm>
        </p:grpSpPr>
        <p:sp>
          <p:nvSpPr>
            <p:cNvPr id="58" name="TextBox 36"/>
            <p:cNvSpPr txBox="1"/>
            <p:nvPr/>
          </p:nvSpPr>
          <p:spPr>
            <a:xfrm>
              <a:off x="496426" y="414695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176924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  <a:endParaRPr lang="en-GB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Rectangle 37"/>
            <p:cNvSpPr/>
            <p:nvPr/>
          </p:nvSpPr>
          <p:spPr>
            <a:xfrm>
              <a:off x="509993" y="4448956"/>
              <a:ext cx="20413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/>
                <a:t>Lorem ipsum dolor sit amet, consectetur adipiscing elit</a:t>
              </a:r>
            </a:p>
          </p:txBody>
        </p:sp>
      </p:grpSp>
      <p:grpSp>
        <p:nvGrpSpPr>
          <p:cNvPr id="60" name="Group 38"/>
          <p:cNvGrpSpPr/>
          <p:nvPr/>
        </p:nvGrpSpPr>
        <p:grpSpPr>
          <a:xfrm>
            <a:off x="2300317" y="1930716"/>
            <a:ext cx="3984565" cy="3965059"/>
            <a:chOff x="3685337" y="1514384"/>
            <a:chExt cx="4821324" cy="4797722"/>
          </a:xfrm>
        </p:grpSpPr>
        <p:sp>
          <p:nvSpPr>
            <p:cNvPr id="61" name="Freeform 39"/>
            <p:cNvSpPr/>
            <p:nvPr/>
          </p:nvSpPr>
          <p:spPr>
            <a:xfrm>
              <a:off x="4112274" y="1770540"/>
              <a:ext cx="4137890" cy="4137892"/>
            </a:xfrm>
            <a:custGeom>
              <a:avLst/>
              <a:gdLst>
                <a:gd name="connsiteX0" fmla="*/ 2275840 w 4551680"/>
                <a:gd name="connsiteY0" fmla="*/ 0 h 4551680"/>
                <a:gd name="connsiteX1" fmla="*/ 4246775 w 4551680"/>
                <a:gd name="connsiteY1" fmla="*/ 1137920 h 4551680"/>
                <a:gd name="connsiteX2" fmla="*/ 4246775 w 4551680"/>
                <a:gd name="connsiteY2" fmla="*/ 3413760 h 4551680"/>
                <a:gd name="connsiteX3" fmla="*/ 2275840 w 4551680"/>
                <a:gd name="connsiteY3" fmla="*/ 2275840 h 4551680"/>
                <a:gd name="connsiteX4" fmla="*/ 2275840 w 4551680"/>
                <a:gd name="connsiteY4" fmla="*/ 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2275840" y="0"/>
                  </a:moveTo>
                  <a:cubicBezTo>
                    <a:pt x="3088919" y="0"/>
                    <a:pt x="3840236" y="433773"/>
                    <a:pt x="4246775" y="1137920"/>
                  </a:cubicBezTo>
                  <a:cubicBezTo>
                    <a:pt x="4653315" y="1842067"/>
                    <a:pt x="4653315" y="2709613"/>
                    <a:pt x="4246775" y="3413760"/>
                  </a:cubicBezTo>
                  <a:lnTo>
                    <a:pt x="2275840" y="2275840"/>
                  </a:lnTo>
                  <a:lnTo>
                    <a:pt x="2275840" y="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64884" tIns="1030563" rIns="593276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2" name="Freeform 40"/>
            <p:cNvSpPr/>
            <p:nvPr/>
          </p:nvSpPr>
          <p:spPr>
            <a:xfrm>
              <a:off x="4027053" y="1918321"/>
              <a:ext cx="4137890" cy="4137892"/>
            </a:xfrm>
            <a:custGeom>
              <a:avLst/>
              <a:gdLst>
                <a:gd name="connsiteX0" fmla="*/ 4246775 w 4551680"/>
                <a:gd name="connsiteY0" fmla="*/ 3413760 h 4551680"/>
                <a:gd name="connsiteX1" fmla="*/ 2275840 w 4551680"/>
                <a:gd name="connsiteY1" fmla="*/ 4551680 h 4551680"/>
                <a:gd name="connsiteX2" fmla="*/ 304905 w 4551680"/>
                <a:gd name="connsiteY2" fmla="*/ 3413760 h 4551680"/>
                <a:gd name="connsiteX3" fmla="*/ 2275840 w 4551680"/>
                <a:gd name="connsiteY3" fmla="*/ 2275840 h 4551680"/>
                <a:gd name="connsiteX4" fmla="*/ 424677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4246775" y="3413760"/>
                  </a:moveTo>
                  <a:cubicBezTo>
                    <a:pt x="3840235" y="4117907"/>
                    <a:pt x="3088919" y="4551680"/>
                    <a:pt x="2275840" y="4551680"/>
                  </a:cubicBezTo>
                  <a:cubicBezTo>
                    <a:pt x="1462761" y="4551680"/>
                    <a:pt x="711444" y="4117907"/>
                    <a:pt x="304905" y="3413760"/>
                  </a:cubicBezTo>
                  <a:lnTo>
                    <a:pt x="2275840" y="2275840"/>
                  </a:lnTo>
                  <a:lnTo>
                    <a:pt x="4246775" y="3413760"/>
                  </a:lnTo>
                  <a:close/>
                </a:path>
              </a:pathLst>
            </a:custGeom>
            <a:solidFill>
              <a:srgbClr val="36363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6284" tIns="3035723" rIns="1112096" bIns="488951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6500" kern="1200"/>
            </a:p>
          </p:txBody>
        </p:sp>
        <p:sp>
          <p:nvSpPr>
            <p:cNvPr id="63" name="Freeform 41"/>
            <p:cNvSpPr/>
            <p:nvPr/>
          </p:nvSpPr>
          <p:spPr>
            <a:xfrm>
              <a:off x="3941832" y="1770540"/>
              <a:ext cx="4137890" cy="4137892"/>
            </a:xfrm>
            <a:custGeom>
              <a:avLst/>
              <a:gdLst>
                <a:gd name="connsiteX0" fmla="*/ 304905 w 4551680"/>
                <a:gd name="connsiteY0" fmla="*/ 3413760 h 4551680"/>
                <a:gd name="connsiteX1" fmla="*/ 304905 w 4551680"/>
                <a:gd name="connsiteY1" fmla="*/ 1137920 h 4551680"/>
                <a:gd name="connsiteX2" fmla="*/ 2275840 w 4551680"/>
                <a:gd name="connsiteY2" fmla="*/ 0 h 4551680"/>
                <a:gd name="connsiteX3" fmla="*/ 2275840 w 4551680"/>
                <a:gd name="connsiteY3" fmla="*/ 2275840 h 4551680"/>
                <a:gd name="connsiteX4" fmla="*/ 304905 w 4551680"/>
                <a:gd name="connsiteY4" fmla="*/ 3413760 h 455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1680" h="4551680">
                  <a:moveTo>
                    <a:pt x="304905" y="3413760"/>
                  </a:moveTo>
                  <a:cubicBezTo>
                    <a:pt x="-101635" y="2709613"/>
                    <a:pt x="-101635" y="1842067"/>
                    <a:pt x="304905" y="1137920"/>
                  </a:cubicBezTo>
                  <a:cubicBezTo>
                    <a:pt x="711445" y="433773"/>
                    <a:pt x="1462761" y="0"/>
                    <a:pt x="2275840" y="0"/>
                  </a:cubicBezTo>
                  <a:lnTo>
                    <a:pt x="2275840" y="2275840"/>
                  </a:lnTo>
                  <a:lnTo>
                    <a:pt x="304905" y="3413760"/>
                  </a:lnTo>
                  <a:close/>
                </a:path>
              </a:pathLst>
            </a:custGeom>
            <a:solidFill>
              <a:srgbClr val="7F2E3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3277" tIns="1030563" rIns="2464883" bIns="229853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200" kern="1200"/>
            </a:p>
          </p:txBody>
        </p:sp>
        <p:sp>
          <p:nvSpPr>
            <p:cNvPr id="64" name="Circular Arrow 42"/>
            <p:cNvSpPr/>
            <p:nvPr/>
          </p:nvSpPr>
          <p:spPr>
            <a:xfrm>
              <a:off x="3856461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ircular Arrow 43"/>
            <p:cNvSpPr/>
            <p:nvPr/>
          </p:nvSpPr>
          <p:spPr>
            <a:xfrm>
              <a:off x="3770899" y="166190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Circular Arrow 44"/>
            <p:cNvSpPr/>
            <p:nvPr/>
          </p:nvSpPr>
          <p:spPr>
            <a:xfrm>
              <a:off x="3685337" y="1514384"/>
              <a:ext cx="4650200" cy="4650202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  <a:no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67" name="Freeform 45"/>
          <p:cNvSpPr>
            <a:spLocks noEditPoints="1"/>
          </p:cNvSpPr>
          <p:nvPr/>
        </p:nvSpPr>
        <p:spPr bwMode="auto">
          <a:xfrm>
            <a:off x="3918652" y="4710814"/>
            <a:ext cx="747894" cy="437182"/>
          </a:xfrm>
          <a:custGeom>
            <a:avLst/>
            <a:gdLst>
              <a:gd name="T0" fmla="*/ 232 w 316"/>
              <a:gd name="T1" fmla="*/ 27 h 172"/>
              <a:gd name="T2" fmla="*/ 221 w 316"/>
              <a:gd name="T3" fmla="*/ 20 h 172"/>
              <a:gd name="T4" fmla="*/ 157 w 316"/>
              <a:gd name="T5" fmla="*/ 10 h 172"/>
              <a:gd name="T6" fmla="*/ 92 w 316"/>
              <a:gd name="T7" fmla="*/ 9 h 172"/>
              <a:gd name="T8" fmla="*/ 84 w 316"/>
              <a:gd name="T9" fmla="*/ 13 h 172"/>
              <a:gd name="T10" fmla="*/ 0 w 316"/>
              <a:gd name="T11" fmla="*/ 121 h 172"/>
              <a:gd name="T12" fmla="*/ 78 w 316"/>
              <a:gd name="T13" fmla="*/ 109 h 172"/>
              <a:gd name="T14" fmla="*/ 84 w 316"/>
              <a:gd name="T15" fmla="*/ 113 h 172"/>
              <a:gd name="T16" fmla="*/ 120 w 316"/>
              <a:gd name="T17" fmla="*/ 142 h 172"/>
              <a:gd name="T18" fmla="*/ 159 w 316"/>
              <a:gd name="T19" fmla="*/ 163 h 172"/>
              <a:gd name="T20" fmla="*/ 163 w 316"/>
              <a:gd name="T21" fmla="*/ 165 h 172"/>
              <a:gd name="T22" fmla="*/ 190 w 316"/>
              <a:gd name="T23" fmla="*/ 164 h 172"/>
              <a:gd name="T24" fmla="*/ 217 w 316"/>
              <a:gd name="T25" fmla="*/ 153 h 172"/>
              <a:gd name="T26" fmla="*/ 233 w 316"/>
              <a:gd name="T27" fmla="*/ 146 h 172"/>
              <a:gd name="T28" fmla="*/ 265 w 316"/>
              <a:gd name="T29" fmla="*/ 162 h 172"/>
              <a:gd name="T30" fmla="*/ 288 w 316"/>
              <a:gd name="T31" fmla="*/ 14 h 172"/>
              <a:gd name="T32" fmla="*/ 225 w 316"/>
              <a:gd name="T33" fmla="*/ 129 h 172"/>
              <a:gd name="T34" fmla="*/ 225 w 316"/>
              <a:gd name="T35" fmla="*/ 139 h 172"/>
              <a:gd name="T36" fmla="*/ 216 w 316"/>
              <a:gd name="T37" fmla="*/ 142 h 172"/>
              <a:gd name="T38" fmla="*/ 207 w 316"/>
              <a:gd name="T39" fmla="*/ 142 h 172"/>
              <a:gd name="T40" fmla="*/ 189 w 316"/>
              <a:gd name="T41" fmla="*/ 153 h 172"/>
              <a:gd name="T42" fmla="*/ 185 w 316"/>
              <a:gd name="T43" fmla="*/ 153 h 172"/>
              <a:gd name="T44" fmla="*/ 180 w 316"/>
              <a:gd name="T45" fmla="*/ 156 h 172"/>
              <a:gd name="T46" fmla="*/ 157 w 316"/>
              <a:gd name="T47" fmla="*/ 149 h 172"/>
              <a:gd name="T48" fmla="*/ 130 w 316"/>
              <a:gd name="T49" fmla="*/ 128 h 172"/>
              <a:gd name="T50" fmla="*/ 88 w 316"/>
              <a:gd name="T51" fmla="*/ 103 h 172"/>
              <a:gd name="T52" fmla="*/ 71 w 316"/>
              <a:gd name="T53" fmla="*/ 91 h 172"/>
              <a:gd name="T54" fmla="*/ 71 w 316"/>
              <a:gd name="T55" fmla="*/ 90 h 172"/>
              <a:gd name="T56" fmla="*/ 72 w 316"/>
              <a:gd name="T57" fmla="*/ 88 h 172"/>
              <a:gd name="T58" fmla="*/ 93 w 316"/>
              <a:gd name="T59" fmla="*/ 20 h 172"/>
              <a:gd name="T60" fmla="*/ 132 w 316"/>
              <a:gd name="T61" fmla="*/ 24 h 172"/>
              <a:gd name="T62" fmla="*/ 127 w 316"/>
              <a:gd name="T63" fmla="*/ 72 h 172"/>
              <a:gd name="T64" fmla="*/ 185 w 316"/>
              <a:gd name="T65" fmla="*/ 54 h 172"/>
              <a:gd name="T66" fmla="*/ 241 w 316"/>
              <a:gd name="T67" fmla="*/ 11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172">
                <a:moveTo>
                  <a:pt x="288" y="14"/>
                </a:moveTo>
                <a:cubicBezTo>
                  <a:pt x="232" y="27"/>
                  <a:pt x="232" y="27"/>
                  <a:pt x="232" y="27"/>
                </a:cubicBezTo>
                <a:cubicBezTo>
                  <a:pt x="233" y="31"/>
                  <a:pt x="233" y="31"/>
                  <a:pt x="233" y="31"/>
                </a:cubicBezTo>
                <a:cubicBezTo>
                  <a:pt x="228" y="22"/>
                  <a:pt x="221" y="20"/>
                  <a:pt x="221" y="2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3" y="5"/>
                  <a:pt x="165" y="7"/>
                  <a:pt x="157" y="10"/>
                </a:cubicBezTo>
                <a:cubicBezTo>
                  <a:pt x="156" y="9"/>
                  <a:pt x="156" y="9"/>
                  <a:pt x="156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9"/>
                  <a:pt x="92" y="9"/>
                  <a:pt x="92" y="9"/>
                </a:cubicBezTo>
                <a:cubicBezTo>
                  <a:pt x="91" y="9"/>
                  <a:pt x="87" y="10"/>
                  <a:pt x="84" y="13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121"/>
                  <a:pt x="0" y="121"/>
                  <a:pt x="0" y="121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69" y="144"/>
                  <a:pt x="76" y="120"/>
                  <a:pt x="78" y="109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4" y="113"/>
                  <a:pt x="84" y="113"/>
                  <a:pt x="84" y="113"/>
                </a:cubicBezTo>
                <a:cubicBezTo>
                  <a:pt x="84" y="120"/>
                  <a:pt x="85" y="130"/>
                  <a:pt x="99" y="127"/>
                </a:cubicBezTo>
                <a:cubicBezTo>
                  <a:pt x="99" y="127"/>
                  <a:pt x="100" y="157"/>
                  <a:pt x="120" y="142"/>
                </a:cubicBezTo>
                <a:cubicBezTo>
                  <a:pt x="120" y="142"/>
                  <a:pt x="120" y="161"/>
                  <a:pt x="138" y="155"/>
                </a:cubicBezTo>
                <a:cubicBezTo>
                  <a:pt x="138" y="155"/>
                  <a:pt x="141" y="172"/>
                  <a:pt x="159" y="163"/>
                </a:cubicBezTo>
                <a:cubicBezTo>
                  <a:pt x="162" y="165"/>
                  <a:pt x="162" y="165"/>
                  <a:pt x="162" y="165"/>
                </a:cubicBezTo>
                <a:cubicBezTo>
                  <a:pt x="163" y="165"/>
                  <a:pt x="163" y="165"/>
                  <a:pt x="163" y="165"/>
                </a:cubicBezTo>
                <a:cubicBezTo>
                  <a:pt x="164" y="165"/>
                  <a:pt x="173" y="168"/>
                  <a:pt x="181" y="167"/>
                </a:cubicBezTo>
                <a:cubicBezTo>
                  <a:pt x="185" y="167"/>
                  <a:pt x="188" y="166"/>
                  <a:pt x="190" y="164"/>
                </a:cubicBezTo>
                <a:cubicBezTo>
                  <a:pt x="196" y="163"/>
                  <a:pt x="208" y="161"/>
                  <a:pt x="214" y="153"/>
                </a:cubicBezTo>
                <a:cubicBezTo>
                  <a:pt x="215" y="153"/>
                  <a:pt x="216" y="153"/>
                  <a:pt x="217" y="153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224" y="153"/>
                  <a:pt x="230" y="150"/>
                  <a:pt x="233" y="146"/>
                </a:cubicBezTo>
                <a:cubicBezTo>
                  <a:pt x="235" y="143"/>
                  <a:pt x="236" y="140"/>
                  <a:pt x="236" y="136"/>
                </a:cubicBezTo>
                <a:cubicBezTo>
                  <a:pt x="236" y="136"/>
                  <a:pt x="248" y="160"/>
                  <a:pt x="265" y="162"/>
                </a:cubicBezTo>
                <a:cubicBezTo>
                  <a:pt x="316" y="137"/>
                  <a:pt x="316" y="137"/>
                  <a:pt x="316" y="137"/>
                </a:cubicBezTo>
                <a:lnTo>
                  <a:pt x="288" y="14"/>
                </a:lnTo>
                <a:close/>
                <a:moveTo>
                  <a:pt x="230" y="127"/>
                </a:moveTo>
                <a:cubicBezTo>
                  <a:pt x="225" y="129"/>
                  <a:pt x="225" y="129"/>
                  <a:pt x="225" y="129"/>
                </a:cubicBezTo>
                <a:cubicBezTo>
                  <a:pt x="226" y="133"/>
                  <a:pt x="226" y="133"/>
                  <a:pt x="226" y="133"/>
                </a:cubicBezTo>
                <a:cubicBezTo>
                  <a:pt x="226" y="137"/>
                  <a:pt x="225" y="139"/>
                  <a:pt x="225" y="139"/>
                </a:cubicBezTo>
                <a:cubicBezTo>
                  <a:pt x="223" y="141"/>
                  <a:pt x="220" y="142"/>
                  <a:pt x="216" y="142"/>
                </a:cubicBezTo>
                <a:cubicBezTo>
                  <a:pt x="216" y="142"/>
                  <a:pt x="216" y="142"/>
                  <a:pt x="216" y="142"/>
                </a:cubicBezTo>
                <a:cubicBezTo>
                  <a:pt x="214" y="143"/>
                  <a:pt x="212" y="142"/>
                  <a:pt x="211" y="142"/>
                </a:cubicBezTo>
                <a:cubicBezTo>
                  <a:pt x="207" y="142"/>
                  <a:pt x="207" y="142"/>
                  <a:pt x="207" y="142"/>
                </a:cubicBezTo>
                <a:cubicBezTo>
                  <a:pt x="206" y="146"/>
                  <a:pt x="206" y="146"/>
                  <a:pt x="206" y="146"/>
                </a:cubicBezTo>
                <a:cubicBezTo>
                  <a:pt x="204" y="150"/>
                  <a:pt x="196" y="153"/>
                  <a:pt x="189" y="153"/>
                </a:cubicBezTo>
                <a:cubicBezTo>
                  <a:pt x="188" y="153"/>
                  <a:pt x="188" y="153"/>
                  <a:pt x="188" y="153"/>
                </a:cubicBezTo>
                <a:cubicBezTo>
                  <a:pt x="185" y="153"/>
                  <a:pt x="185" y="153"/>
                  <a:pt x="185" y="153"/>
                </a:cubicBezTo>
                <a:cubicBezTo>
                  <a:pt x="184" y="155"/>
                  <a:pt x="184" y="155"/>
                  <a:pt x="184" y="155"/>
                </a:cubicBezTo>
                <a:cubicBezTo>
                  <a:pt x="183" y="156"/>
                  <a:pt x="182" y="156"/>
                  <a:pt x="180" y="156"/>
                </a:cubicBezTo>
                <a:cubicBezTo>
                  <a:pt x="175" y="157"/>
                  <a:pt x="169" y="155"/>
                  <a:pt x="167" y="155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6" y="144"/>
                  <a:pt x="154" y="140"/>
                  <a:pt x="149" y="140"/>
                </a:cubicBezTo>
                <a:cubicBezTo>
                  <a:pt x="149" y="140"/>
                  <a:pt x="147" y="116"/>
                  <a:pt x="130" y="128"/>
                </a:cubicBezTo>
                <a:cubicBezTo>
                  <a:pt x="130" y="128"/>
                  <a:pt x="125" y="108"/>
                  <a:pt x="109" y="117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72" y="91"/>
                  <a:pt x="72" y="91"/>
                  <a:pt x="72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1"/>
                  <a:pt x="71" y="91"/>
                  <a:pt x="71" y="91"/>
                </a:cubicBezTo>
                <a:cubicBezTo>
                  <a:pt x="71" y="90"/>
                  <a:pt x="71" y="90"/>
                  <a:pt x="71" y="90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87"/>
                  <a:pt x="90" y="26"/>
                  <a:pt x="91" y="21"/>
                </a:cubicBezTo>
                <a:cubicBezTo>
                  <a:pt x="91" y="21"/>
                  <a:pt x="93" y="20"/>
                  <a:pt x="93" y="20"/>
                </a:cubicBezTo>
                <a:cubicBezTo>
                  <a:pt x="138" y="20"/>
                  <a:pt x="138" y="20"/>
                  <a:pt x="138" y="20"/>
                </a:cubicBezTo>
                <a:cubicBezTo>
                  <a:pt x="134" y="22"/>
                  <a:pt x="132" y="24"/>
                  <a:pt x="132" y="24"/>
                </a:cubicBezTo>
                <a:cubicBezTo>
                  <a:pt x="125" y="30"/>
                  <a:pt x="122" y="60"/>
                  <a:pt x="122" y="60"/>
                </a:cubicBezTo>
                <a:cubicBezTo>
                  <a:pt x="119" y="67"/>
                  <a:pt x="127" y="72"/>
                  <a:pt x="127" y="72"/>
                </a:cubicBezTo>
                <a:cubicBezTo>
                  <a:pt x="140" y="81"/>
                  <a:pt x="154" y="47"/>
                  <a:pt x="154" y="47"/>
                </a:cubicBezTo>
                <a:cubicBezTo>
                  <a:pt x="161" y="41"/>
                  <a:pt x="172" y="45"/>
                  <a:pt x="185" y="54"/>
                </a:cubicBezTo>
                <a:cubicBezTo>
                  <a:pt x="206" y="76"/>
                  <a:pt x="232" y="102"/>
                  <a:pt x="239" y="111"/>
                </a:cubicBezTo>
                <a:cubicBezTo>
                  <a:pt x="241" y="114"/>
                  <a:pt x="242" y="117"/>
                  <a:pt x="241" y="119"/>
                </a:cubicBezTo>
                <a:cubicBezTo>
                  <a:pt x="240" y="123"/>
                  <a:pt x="233" y="126"/>
                  <a:pt x="23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68" name="Group 46"/>
          <p:cNvGrpSpPr/>
          <p:nvPr/>
        </p:nvGrpSpPr>
        <p:grpSpPr>
          <a:xfrm>
            <a:off x="3087282" y="3170503"/>
            <a:ext cx="657786" cy="515595"/>
            <a:chOff x="7200839" y="1790292"/>
            <a:chExt cx="795921" cy="623870"/>
          </a:xfrm>
          <a:solidFill>
            <a:schemeClr val="bg1"/>
          </a:solidFill>
        </p:grpSpPr>
        <p:sp>
          <p:nvSpPr>
            <p:cNvPr id="69" name="Freeform 47"/>
            <p:cNvSpPr/>
            <p:nvPr/>
          </p:nvSpPr>
          <p:spPr bwMode="auto">
            <a:xfrm>
              <a:off x="7235971" y="1790292"/>
              <a:ext cx="760789" cy="434110"/>
            </a:xfrm>
            <a:custGeom>
              <a:avLst/>
              <a:gdLst>
                <a:gd name="T0" fmla="*/ 295 w 628"/>
                <a:gd name="T1" fmla="*/ 232 h 334"/>
                <a:gd name="T2" fmla="*/ 295 w 628"/>
                <a:gd name="T3" fmla="*/ 232 h 334"/>
                <a:gd name="T4" fmla="*/ 295 w 628"/>
                <a:gd name="T5" fmla="*/ 232 h 334"/>
                <a:gd name="T6" fmla="*/ 295 w 628"/>
                <a:gd name="T7" fmla="*/ 232 h 334"/>
                <a:gd name="T8" fmla="*/ 430 w 628"/>
                <a:gd name="T9" fmla="*/ 334 h 334"/>
                <a:gd name="T10" fmla="*/ 628 w 628"/>
                <a:gd name="T11" fmla="*/ 218 h 334"/>
                <a:gd name="T12" fmla="*/ 494 w 628"/>
                <a:gd name="T13" fmla="*/ 114 h 334"/>
                <a:gd name="T14" fmla="*/ 305 w 628"/>
                <a:gd name="T15" fmla="*/ 225 h 334"/>
                <a:gd name="T16" fmla="*/ 305 w 628"/>
                <a:gd name="T17" fmla="*/ 3 h 334"/>
                <a:gd name="T18" fmla="*/ 494 w 628"/>
                <a:gd name="T19" fmla="*/ 114 h 334"/>
                <a:gd name="T20" fmla="*/ 600 w 628"/>
                <a:gd name="T21" fmla="*/ 102 h 334"/>
                <a:gd name="T22" fmla="*/ 437 w 628"/>
                <a:gd name="T23" fmla="*/ 7 h 334"/>
                <a:gd name="T24" fmla="*/ 305 w 628"/>
                <a:gd name="T25" fmla="*/ 0 h 334"/>
                <a:gd name="T26" fmla="*/ 305 w 628"/>
                <a:gd name="T27" fmla="*/ 0 h 334"/>
                <a:gd name="T28" fmla="*/ 302 w 628"/>
                <a:gd name="T29" fmla="*/ 0 h 334"/>
                <a:gd name="T30" fmla="*/ 300 w 628"/>
                <a:gd name="T31" fmla="*/ 0 h 334"/>
                <a:gd name="T32" fmla="*/ 295 w 628"/>
                <a:gd name="T33" fmla="*/ 0 h 334"/>
                <a:gd name="T34" fmla="*/ 295 w 628"/>
                <a:gd name="T35" fmla="*/ 0 h 334"/>
                <a:gd name="T36" fmla="*/ 165 w 628"/>
                <a:gd name="T37" fmla="*/ 7 h 334"/>
                <a:gd name="T38" fmla="*/ 0 w 628"/>
                <a:gd name="T39" fmla="*/ 102 h 334"/>
                <a:gd name="T40" fmla="*/ 108 w 628"/>
                <a:gd name="T41" fmla="*/ 114 h 334"/>
                <a:gd name="T42" fmla="*/ 295 w 628"/>
                <a:gd name="T43" fmla="*/ 3 h 334"/>
                <a:gd name="T44" fmla="*/ 295 w 628"/>
                <a:gd name="T45" fmla="*/ 232 h 334"/>
                <a:gd name="T46" fmla="*/ 295 w 628"/>
                <a:gd name="T47" fmla="*/ 23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8" h="334">
                  <a:moveTo>
                    <a:pt x="295" y="232"/>
                  </a:moveTo>
                  <a:lnTo>
                    <a:pt x="295" y="232"/>
                  </a:lnTo>
                  <a:lnTo>
                    <a:pt x="295" y="232"/>
                  </a:lnTo>
                  <a:lnTo>
                    <a:pt x="295" y="232"/>
                  </a:lnTo>
                  <a:lnTo>
                    <a:pt x="430" y="334"/>
                  </a:lnTo>
                  <a:lnTo>
                    <a:pt x="628" y="218"/>
                  </a:lnTo>
                  <a:lnTo>
                    <a:pt x="494" y="114"/>
                  </a:lnTo>
                  <a:lnTo>
                    <a:pt x="305" y="225"/>
                  </a:lnTo>
                  <a:lnTo>
                    <a:pt x="305" y="3"/>
                  </a:lnTo>
                  <a:lnTo>
                    <a:pt x="494" y="114"/>
                  </a:lnTo>
                  <a:lnTo>
                    <a:pt x="600" y="102"/>
                  </a:lnTo>
                  <a:lnTo>
                    <a:pt x="437" y="7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165" y="7"/>
                  </a:lnTo>
                  <a:lnTo>
                    <a:pt x="0" y="102"/>
                  </a:lnTo>
                  <a:lnTo>
                    <a:pt x="108" y="114"/>
                  </a:lnTo>
                  <a:lnTo>
                    <a:pt x="295" y="3"/>
                  </a:lnTo>
                  <a:lnTo>
                    <a:pt x="295" y="232"/>
                  </a:lnTo>
                  <a:lnTo>
                    <a:pt x="295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0" name="Freeform 48"/>
            <p:cNvSpPr/>
            <p:nvPr/>
          </p:nvSpPr>
          <p:spPr bwMode="auto">
            <a:xfrm>
              <a:off x="7200839" y="1941061"/>
              <a:ext cx="392509" cy="289840"/>
            </a:xfrm>
            <a:custGeom>
              <a:avLst/>
              <a:gdLst>
                <a:gd name="T0" fmla="*/ 0 w 324"/>
                <a:gd name="T1" fmla="*/ 100 h 223"/>
                <a:gd name="T2" fmla="*/ 187 w 324"/>
                <a:gd name="T3" fmla="*/ 223 h 223"/>
                <a:gd name="T4" fmla="*/ 324 w 324"/>
                <a:gd name="T5" fmla="*/ 116 h 223"/>
                <a:gd name="T6" fmla="*/ 130 w 324"/>
                <a:gd name="T7" fmla="*/ 0 h 223"/>
                <a:gd name="T8" fmla="*/ 0 w 324"/>
                <a:gd name="T9" fmla="*/ 10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223">
                  <a:moveTo>
                    <a:pt x="0" y="100"/>
                  </a:moveTo>
                  <a:lnTo>
                    <a:pt x="187" y="223"/>
                  </a:lnTo>
                  <a:lnTo>
                    <a:pt x="324" y="116"/>
                  </a:lnTo>
                  <a:lnTo>
                    <a:pt x="130" y="0"/>
                  </a:lnTo>
                  <a:lnTo>
                    <a:pt x="0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71" name="Freeform 49"/>
            <p:cNvSpPr/>
            <p:nvPr/>
          </p:nvSpPr>
          <p:spPr bwMode="auto">
            <a:xfrm>
              <a:off x="7353482" y="2116524"/>
              <a:ext cx="477310" cy="297638"/>
            </a:xfrm>
            <a:custGeom>
              <a:avLst/>
              <a:gdLst>
                <a:gd name="T0" fmla="*/ 198 w 394"/>
                <a:gd name="T1" fmla="*/ 0 h 229"/>
                <a:gd name="T2" fmla="*/ 61 w 394"/>
                <a:gd name="T3" fmla="*/ 109 h 229"/>
                <a:gd name="T4" fmla="*/ 0 w 394"/>
                <a:gd name="T5" fmla="*/ 71 h 229"/>
                <a:gd name="T6" fmla="*/ 0 w 394"/>
                <a:gd name="T7" fmla="*/ 114 h 229"/>
                <a:gd name="T8" fmla="*/ 198 w 394"/>
                <a:gd name="T9" fmla="*/ 229 h 229"/>
                <a:gd name="T10" fmla="*/ 394 w 394"/>
                <a:gd name="T11" fmla="*/ 116 h 229"/>
                <a:gd name="T12" fmla="*/ 394 w 394"/>
                <a:gd name="T13" fmla="*/ 64 h 229"/>
                <a:gd name="T14" fmla="*/ 335 w 394"/>
                <a:gd name="T15" fmla="*/ 104 h 229"/>
                <a:gd name="T16" fmla="*/ 198 w 394"/>
                <a:gd name="T1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229">
                  <a:moveTo>
                    <a:pt x="198" y="0"/>
                  </a:moveTo>
                  <a:lnTo>
                    <a:pt x="61" y="109"/>
                  </a:lnTo>
                  <a:lnTo>
                    <a:pt x="0" y="71"/>
                  </a:lnTo>
                  <a:lnTo>
                    <a:pt x="0" y="114"/>
                  </a:lnTo>
                  <a:lnTo>
                    <a:pt x="198" y="229"/>
                  </a:lnTo>
                  <a:lnTo>
                    <a:pt x="394" y="116"/>
                  </a:lnTo>
                  <a:lnTo>
                    <a:pt x="394" y="64"/>
                  </a:lnTo>
                  <a:lnTo>
                    <a:pt x="335" y="104"/>
                  </a:lnTo>
                  <a:lnTo>
                    <a:pt x="19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2" name="Freeform 50"/>
          <p:cNvSpPr/>
          <p:nvPr/>
        </p:nvSpPr>
        <p:spPr bwMode="auto">
          <a:xfrm>
            <a:off x="4836978" y="3039002"/>
            <a:ext cx="487583" cy="721834"/>
          </a:xfrm>
          <a:custGeom>
            <a:avLst/>
            <a:gdLst>
              <a:gd name="T0" fmla="*/ 25 w 206"/>
              <a:gd name="T1" fmla="*/ 112 h 284"/>
              <a:gd name="T2" fmla="*/ 25 w 206"/>
              <a:gd name="T3" fmla="*/ 64 h 284"/>
              <a:gd name="T4" fmla="*/ 5 w 206"/>
              <a:gd name="T5" fmla="*/ 64 h 284"/>
              <a:gd name="T6" fmla="*/ 4 w 206"/>
              <a:gd name="T7" fmla="*/ 60 h 284"/>
              <a:gd name="T8" fmla="*/ 104 w 206"/>
              <a:gd name="T9" fmla="*/ 2 h 284"/>
              <a:gd name="T10" fmla="*/ 117 w 206"/>
              <a:gd name="T11" fmla="*/ 2 h 284"/>
              <a:gd name="T12" fmla="*/ 145 w 206"/>
              <a:gd name="T13" fmla="*/ 25 h 284"/>
              <a:gd name="T14" fmla="*/ 145 w 206"/>
              <a:gd name="T15" fmla="*/ 2 h 284"/>
              <a:gd name="T16" fmla="*/ 168 w 206"/>
              <a:gd name="T17" fmla="*/ 2 h 284"/>
              <a:gd name="T18" fmla="*/ 168 w 206"/>
              <a:gd name="T19" fmla="*/ 40 h 284"/>
              <a:gd name="T20" fmla="*/ 184 w 206"/>
              <a:gd name="T21" fmla="*/ 49 h 284"/>
              <a:gd name="T22" fmla="*/ 184 w 206"/>
              <a:gd name="T23" fmla="*/ 49 h 284"/>
              <a:gd name="T24" fmla="*/ 184 w 206"/>
              <a:gd name="T25" fmla="*/ 49 h 284"/>
              <a:gd name="T26" fmla="*/ 202 w 206"/>
              <a:gd name="T27" fmla="*/ 60 h 284"/>
              <a:gd name="T28" fmla="*/ 201 w 206"/>
              <a:gd name="T29" fmla="*/ 64 h 284"/>
              <a:gd name="T30" fmla="*/ 184 w 206"/>
              <a:gd name="T31" fmla="*/ 64 h 284"/>
              <a:gd name="T32" fmla="*/ 184 w 206"/>
              <a:gd name="T33" fmla="*/ 117 h 284"/>
              <a:gd name="T34" fmla="*/ 169 w 206"/>
              <a:gd name="T35" fmla="*/ 134 h 284"/>
              <a:gd name="T36" fmla="*/ 136 w 206"/>
              <a:gd name="T37" fmla="*/ 134 h 284"/>
              <a:gd name="T38" fmla="*/ 129 w 206"/>
              <a:gd name="T39" fmla="*/ 137 h 284"/>
              <a:gd name="T40" fmla="*/ 140 w 206"/>
              <a:gd name="T41" fmla="*/ 155 h 284"/>
              <a:gd name="T42" fmla="*/ 139 w 206"/>
              <a:gd name="T43" fmla="*/ 160 h 284"/>
              <a:gd name="T44" fmla="*/ 118 w 206"/>
              <a:gd name="T45" fmla="*/ 161 h 284"/>
              <a:gd name="T46" fmla="*/ 119 w 206"/>
              <a:gd name="T47" fmla="*/ 168 h 284"/>
              <a:gd name="T48" fmla="*/ 130 w 206"/>
              <a:gd name="T49" fmla="*/ 179 h 284"/>
              <a:gd name="T50" fmla="*/ 115 w 206"/>
              <a:gd name="T51" fmla="*/ 195 h 284"/>
              <a:gd name="T52" fmla="*/ 129 w 206"/>
              <a:gd name="T53" fmla="*/ 211 h 284"/>
              <a:gd name="T54" fmla="*/ 129 w 206"/>
              <a:gd name="T55" fmla="*/ 220 h 284"/>
              <a:gd name="T56" fmla="*/ 115 w 206"/>
              <a:gd name="T57" fmla="*/ 235 h 284"/>
              <a:gd name="T58" fmla="*/ 124 w 206"/>
              <a:gd name="T59" fmla="*/ 248 h 284"/>
              <a:gd name="T60" fmla="*/ 124 w 206"/>
              <a:gd name="T61" fmla="*/ 260 h 284"/>
              <a:gd name="T62" fmla="*/ 102 w 206"/>
              <a:gd name="T63" fmla="*/ 284 h 284"/>
              <a:gd name="T64" fmla="*/ 86 w 206"/>
              <a:gd name="T65" fmla="*/ 264 h 284"/>
              <a:gd name="T66" fmla="*/ 85 w 206"/>
              <a:gd name="T67" fmla="*/ 163 h 284"/>
              <a:gd name="T68" fmla="*/ 83 w 206"/>
              <a:gd name="T69" fmla="*/ 160 h 284"/>
              <a:gd name="T70" fmla="*/ 71 w 206"/>
              <a:gd name="T71" fmla="*/ 159 h 284"/>
              <a:gd name="T72" fmla="*/ 68 w 206"/>
              <a:gd name="T73" fmla="*/ 152 h 284"/>
              <a:gd name="T74" fmla="*/ 77 w 206"/>
              <a:gd name="T75" fmla="*/ 140 h 284"/>
              <a:gd name="T76" fmla="*/ 78 w 206"/>
              <a:gd name="T77" fmla="*/ 136 h 284"/>
              <a:gd name="T78" fmla="*/ 73 w 206"/>
              <a:gd name="T79" fmla="*/ 134 h 284"/>
              <a:gd name="T80" fmla="*/ 40 w 206"/>
              <a:gd name="T81" fmla="*/ 134 h 284"/>
              <a:gd name="T82" fmla="*/ 25 w 206"/>
              <a:gd name="T83" fmla="*/ 11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6" h="284">
                <a:moveTo>
                  <a:pt x="25" y="112"/>
                </a:moveTo>
                <a:cubicBezTo>
                  <a:pt x="25" y="64"/>
                  <a:pt x="25" y="64"/>
                  <a:pt x="25" y="64"/>
                </a:cubicBezTo>
                <a:cubicBezTo>
                  <a:pt x="5" y="64"/>
                  <a:pt x="5" y="64"/>
                  <a:pt x="5" y="64"/>
                </a:cubicBezTo>
                <a:cubicBezTo>
                  <a:pt x="1" y="64"/>
                  <a:pt x="0" y="62"/>
                  <a:pt x="4" y="60"/>
                </a:cubicBezTo>
                <a:cubicBezTo>
                  <a:pt x="104" y="2"/>
                  <a:pt x="104" y="2"/>
                  <a:pt x="104" y="2"/>
                </a:cubicBezTo>
                <a:cubicBezTo>
                  <a:pt x="107" y="0"/>
                  <a:pt x="113" y="0"/>
                  <a:pt x="117" y="2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5" y="2"/>
                  <a:pt x="145" y="2"/>
                  <a:pt x="145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184" y="49"/>
                  <a:pt x="184" y="49"/>
                  <a:pt x="184" y="49"/>
                </a:cubicBezTo>
                <a:cubicBezTo>
                  <a:pt x="202" y="60"/>
                  <a:pt x="202" y="60"/>
                  <a:pt x="202" y="60"/>
                </a:cubicBezTo>
                <a:cubicBezTo>
                  <a:pt x="206" y="62"/>
                  <a:pt x="205" y="64"/>
                  <a:pt x="201" y="64"/>
                </a:cubicBezTo>
                <a:cubicBezTo>
                  <a:pt x="184" y="64"/>
                  <a:pt x="184" y="64"/>
                  <a:pt x="184" y="64"/>
                </a:cubicBezTo>
                <a:cubicBezTo>
                  <a:pt x="184" y="117"/>
                  <a:pt x="184" y="117"/>
                  <a:pt x="184" y="117"/>
                </a:cubicBezTo>
                <a:cubicBezTo>
                  <a:pt x="184" y="117"/>
                  <a:pt x="185" y="134"/>
                  <a:pt x="169" y="134"/>
                </a:cubicBezTo>
                <a:cubicBezTo>
                  <a:pt x="136" y="134"/>
                  <a:pt x="136" y="134"/>
                  <a:pt x="136" y="134"/>
                </a:cubicBezTo>
                <a:cubicBezTo>
                  <a:pt x="134" y="135"/>
                  <a:pt x="131" y="136"/>
                  <a:pt x="129" y="137"/>
                </a:cubicBezTo>
                <a:cubicBezTo>
                  <a:pt x="140" y="155"/>
                  <a:pt x="140" y="155"/>
                  <a:pt x="140" y="155"/>
                </a:cubicBezTo>
                <a:cubicBezTo>
                  <a:pt x="142" y="159"/>
                  <a:pt x="139" y="160"/>
                  <a:pt x="139" y="160"/>
                </a:cubicBezTo>
                <a:cubicBezTo>
                  <a:pt x="118" y="161"/>
                  <a:pt x="118" y="161"/>
                  <a:pt x="118" y="161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129" y="211"/>
                  <a:pt x="129" y="211"/>
                  <a:pt x="129" y="211"/>
                </a:cubicBezTo>
                <a:cubicBezTo>
                  <a:pt x="129" y="220"/>
                  <a:pt x="129" y="220"/>
                  <a:pt x="129" y="220"/>
                </a:cubicBezTo>
                <a:cubicBezTo>
                  <a:pt x="115" y="235"/>
                  <a:pt x="115" y="235"/>
                  <a:pt x="115" y="235"/>
                </a:cubicBezTo>
                <a:cubicBezTo>
                  <a:pt x="124" y="248"/>
                  <a:pt x="124" y="248"/>
                  <a:pt x="124" y="248"/>
                </a:cubicBezTo>
                <a:cubicBezTo>
                  <a:pt x="124" y="260"/>
                  <a:pt x="124" y="260"/>
                  <a:pt x="124" y="260"/>
                </a:cubicBezTo>
                <a:cubicBezTo>
                  <a:pt x="102" y="284"/>
                  <a:pt x="102" y="284"/>
                  <a:pt x="102" y="284"/>
                </a:cubicBezTo>
                <a:cubicBezTo>
                  <a:pt x="94" y="283"/>
                  <a:pt x="86" y="264"/>
                  <a:pt x="86" y="264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85" y="160"/>
                  <a:pt x="83" y="160"/>
                  <a:pt x="83" y="160"/>
                </a:cubicBezTo>
                <a:cubicBezTo>
                  <a:pt x="71" y="159"/>
                  <a:pt x="71" y="159"/>
                  <a:pt x="71" y="159"/>
                </a:cubicBezTo>
                <a:cubicBezTo>
                  <a:pt x="64" y="159"/>
                  <a:pt x="68" y="152"/>
                  <a:pt x="68" y="152"/>
                </a:cubicBezTo>
                <a:cubicBezTo>
                  <a:pt x="77" y="140"/>
                  <a:pt x="77" y="140"/>
                  <a:pt x="77" y="140"/>
                </a:cubicBezTo>
                <a:cubicBezTo>
                  <a:pt x="78" y="139"/>
                  <a:pt x="78" y="137"/>
                  <a:pt x="78" y="136"/>
                </a:cubicBezTo>
                <a:cubicBezTo>
                  <a:pt x="76" y="136"/>
                  <a:pt x="74" y="135"/>
                  <a:pt x="73" y="134"/>
                </a:cubicBezTo>
                <a:cubicBezTo>
                  <a:pt x="40" y="134"/>
                  <a:pt x="40" y="134"/>
                  <a:pt x="40" y="134"/>
                </a:cubicBezTo>
                <a:cubicBezTo>
                  <a:pt x="40" y="134"/>
                  <a:pt x="25" y="133"/>
                  <a:pt x="25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6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/>
      <p:bldP spid="53" grpId="0"/>
      <p:bldP spid="67" grpId="0" animBg="1"/>
      <p:bldP spid="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803854" y="2321585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54151" y="2440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43701" y="3021631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43700" y="3806532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03854" y="403736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4703" y="417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43701" y="4737410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63" y="1951749"/>
            <a:ext cx="5573486" cy="37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4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94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33538"/>
            <a:ext cx="12192000" cy="395439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216726" y="1941761"/>
            <a:ext cx="3826997" cy="3646170"/>
          </a:xfrm>
          <a:prstGeom prst="rect">
            <a:avLst/>
          </a:prstGeom>
          <a:solidFill>
            <a:srgbClr val="3636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216726" y="2691684"/>
            <a:ext cx="3826997" cy="523220"/>
          </a:xfrm>
          <a:prstGeom prst="rect">
            <a:avLst/>
          </a:prstGeom>
          <a:solidFill>
            <a:srgbClr val="7F2E30"/>
          </a:solidFill>
        </p:spPr>
        <p:txBody>
          <a:bodyPr wrap="square" rtlCol="0">
            <a:spAutoFit/>
          </a:bodyPr>
          <a:lstStyle/>
          <a:p>
            <a:pPr algn="ctr" defTabSz="1176924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63135" y="3427903"/>
            <a:ext cx="3134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200" dirty="0">
                <a:solidFill>
                  <a:schemeClr val="bg1"/>
                </a:solidFill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sit </a:t>
            </a:r>
            <a:r>
              <a:rPr lang="en-GB" sz="1200" dirty="0" err="1">
                <a:solidFill>
                  <a:schemeClr val="bg1"/>
                </a:solidFill>
              </a:rPr>
              <a:t>amet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adipiscing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elit</a:t>
            </a:r>
            <a:r>
              <a:rPr lang="en-GB" sz="1200" dirty="0">
                <a:solidFill>
                  <a:schemeClr val="bg1"/>
                </a:solidFill>
              </a:rPr>
              <a:t>. Integer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quam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placerat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, semper et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turpis</a:t>
            </a:r>
            <a:r>
              <a:rPr lang="en-GB" sz="1200" dirty="0">
                <a:solidFill>
                  <a:schemeClr val="bg1"/>
                </a:solidFill>
              </a:rPr>
              <a:t> dictum,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mi </a:t>
            </a:r>
            <a:r>
              <a:rPr lang="en-GB" sz="1200" dirty="0" err="1">
                <a:solidFill>
                  <a:schemeClr val="bg1"/>
                </a:solidFill>
              </a:rPr>
              <a:t>quis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lorem.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porttitor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 in </a:t>
            </a:r>
            <a:r>
              <a:rPr lang="en-GB" sz="1200" dirty="0" err="1">
                <a:solidFill>
                  <a:schemeClr val="bg1"/>
                </a:solidFill>
              </a:rPr>
              <a:t>tempor</a:t>
            </a:r>
            <a:r>
              <a:rPr lang="en-GB" sz="1200" dirty="0">
                <a:solidFill>
                  <a:schemeClr val="bg1"/>
                </a:solidFill>
              </a:rPr>
              <a:t>. Cras vitae </a:t>
            </a:r>
            <a:r>
              <a:rPr lang="en-GB" sz="1200" dirty="0" err="1">
                <a:solidFill>
                  <a:schemeClr val="bg1"/>
                </a:solidFill>
              </a:rPr>
              <a:t>venenatis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1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6344" y="2007442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8" name="Oval 7"/>
          <p:cNvSpPr/>
          <p:nvPr/>
        </p:nvSpPr>
        <p:spPr>
          <a:xfrm>
            <a:off x="1295310" y="3404926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8954" y="3354968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0" name="Oval 9"/>
          <p:cNvSpPr/>
          <p:nvPr/>
        </p:nvSpPr>
        <p:spPr>
          <a:xfrm>
            <a:off x="1282700" y="4702494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6344" y="4652536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0044" y="2007442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4" name="Oval 13"/>
          <p:cNvSpPr/>
          <p:nvPr/>
        </p:nvSpPr>
        <p:spPr>
          <a:xfrm>
            <a:off x="6769010" y="3404926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2654" y="3354968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recaptiualize clicks-and-mortar vortals whereas premier content. </a:t>
            </a:r>
          </a:p>
          <a:p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sp>
        <p:nvSpPr>
          <p:cNvPr id="16" name="Oval 15"/>
          <p:cNvSpPr/>
          <p:nvPr/>
        </p:nvSpPr>
        <p:spPr>
          <a:xfrm>
            <a:off x="6756400" y="4702494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0044" y="4652536"/>
            <a:ext cx="38264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Objectively 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recaptiualize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clicks-and-mortar </a:t>
            </a:r>
            <a:r>
              <a:rPr lang="en-US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whereas premier content. 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Interactively productize alternative infomediaries before holistic channels. 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400"/>
                            </p:stCondLst>
                            <p:childTnLst>
                              <p:par>
                                <p:cTn id="6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9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3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8" grpId="0" animBg="1"/>
      <p:bldP spid="9" grpId="0" build="p"/>
      <p:bldP spid="10" grpId="0" animBg="1"/>
      <p:bldP spid="11" grpId="0" build="p"/>
      <p:bldP spid="12" grpId="0" animBg="1"/>
      <p:bldP spid="13" grpId="0" build="p"/>
      <p:bldP spid="14" grpId="0" animBg="1"/>
      <p:bldP spid="15" grpId="0" build="p"/>
      <p:bldP spid="16" grpId="0" animBg="1"/>
      <p:bldP spid="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" name="矩形 3"/>
          <p:cNvSpPr>
            <a:spLocks noChangeArrowheads="1"/>
          </p:cNvSpPr>
          <p:nvPr/>
        </p:nvSpPr>
        <p:spPr bwMode="auto">
          <a:xfrm>
            <a:off x="877454" y="3179412"/>
            <a:ext cx="984871" cy="32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标题内容</a:t>
            </a: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5291798" y="2482883"/>
            <a:ext cx="2352675" cy="2692003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35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877454" y="3571127"/>
            <a:ext cx="4034637" cy="960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右键点击图片选择设置图片格式可直接替换图片。您可以点击文字框输入您的描述说明，或者通过复制粘贴，在此录入您的描述说明。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375"/>
              </a:spcAft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在此录入上述图表的综合描述说明，在此录入上述图表的综合描述说明，在此录入上述图表的综合描述说明。</a:t>
            </a:r>
            <a:endParaRPr lang="zh-CN" altLang="en-US" sz="135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51" name="组合 19"/>
          <p:cNvGrpSpPr>
            <a:grpSpLocks/>
          </p:cNvGrpSpPr>
          <p:nvPr/>
        </p:nvGrpSpPr>
        <p:grpSpPr bwMode="auto">
          <a:xfrm>
            <a:off x="8228522" y="4520042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53" name="Group 22"/>
            <p:cNvGrpSpPr>
              <a:grpSpLocks/>
            </p:cNvGrpSpPr>
            <p:nvPr/>
          </p:nvGrpSpPr>
          <p:grpSpPr bwMode="auto">
            <a:xfrm>
              <a:off x="219119" y="227439"/>
              <a:ext cx="354646" cy="342557"/>
              <a:chOff x="0" y="0"/>
              <a:chExt cx="439257" cy="424283"/>
            </a:xfrm>
            <a:grpFill/>
          </p:grpSpPr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157234" y="169713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3210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309477" y="169713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157234" y="237099"/>
                <a:ext cx="47421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3210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309477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157234" y="309477"/>
                <a:ext cx="47421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79865" y="237099"/>
                <a:ext cx="49916" cy="47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79865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23210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09477" y="309477"/>
                <a:ext cx="49916" cy="44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5" name="Freeform 29"/>
              <p:cNvSpPr>
                <a:spLocks noEditPoints="1" noChangeArrowheads="1"/>
              </p:cNvSpPr>
              <p:nvPr/>
            </p:nvSpPr>
            <p:spPr bwMode="auto">
              <a:xfrm>
                <a:off x="0" y="29950"/>
                <a:ext cx="439257" cy="394333"/>
              </a:xfrm>
              <a:custGeom>
                <a:avLst/>
                <a:gdLst>
                  <a:gd name="T0" fmla="*/ 1083829211 w 176"/>
                  <a:gd name="T1" fmla="*/ 0 h 158"/>
                  <a:gd name="T2" fmla="*/ 934337076 w 176"/>
                  <a:gd name="T3" fmla="*/ 0 h 158"/>
                  <a:gd name="T4" fmla="*/ 934337076 w 176"/>
                  <a:gd name="T5" fmla="*/ 99661426 h 158"/>
                  <a:gd name="T6" fmla="*/ 784842445 w 176"/>
                  <a:gd name="T7" fmla="*/ 99661426 h 158"/>
                  <a:gd name="T8" fmla="*/ 784842445 w 176"/>
                  <a:gd name="T9" fmla="*/ 0 h 158"/>
                  <a:gd name="T10" fmla="*/ 323902122 w 176"/>
                  <a:gd name="T11" fmla="*/ 0 h 158"/>
                  <a:gd name="T12" fmla="*/ 323902122 w 176"/>
                  <a:gd name="T13" fmla="*/ 99661426 h 158"/>
                  <a:gd name="T14" fmla="*/ 174409987 w 176"/>
                  <a:gd name="T15" fmla="*/ 99661426 h 158"/>
                  <a:gd name="T16" fmla="*/ 174409987 w 176"/>
                  <a:gd name="T17" fmla="*/ 0 h 158"/>
                  <a:gd name="T18" fmla="*/ 0 w 176"/>
                  <a:gd name="T19" fmla="*/ 0 h 158"/>
                  <a:gd name="T20" fmla="*/ 0 w 176"/>
                  <a:gd name="T21" fmla="*/ 984167816 h 158"/>
                  <a:gd name="T22" fmla="*/ 80975530 w 176"/>
                  <a:gd name="T23" fmla="*/ 984167816 h 158"/>
                  <a:gd name="T24" fmla="*/ 1009083143 w 176"/>
                  <a:gd name="T25" fmla="*/ 984167816 h 158"/>
                  <a:gd name="T26" fmla="*/ 1096288137 w 176"/>
                  <a:gd name="T27" fmla="*/ 984167816 h 158"/>
                  <a:gd name="T28" fmla="*/ 1083829211 w 176"/>
                  <a:gd name="T29" fmla="*/ 0 h 158"/>
                  <a:gd name="T30" fmla="*/ 1009083143 w 176"/>
                  <a:gd name="T31" fmla="*/ 896962820 h 158"/>
                  <a:gd name="T32" fmla="*/ 80975530 w 176"/>
                  <a:gd name="T33" fmla="*/ 896962820 h 158"/>
                  <a:gd name="T34" fmla="*/ 80975530 w 176"/>
                  <a:gd name="T35" fmla="*/ 274071418 h 158"/>
                  <a:gd name="T36" fmla="*/ 1009083143 w 176"/>
                  <a:gd name="T37" fmla="*/ 274071418 h 158"/>
                  <a:gd name="T38" fmla="*/ 1009083143 w 176"/>
                  <a:gd name="T39" fmla="*/ 896962820 h 15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76"/>
                  <a:gd name="T61" fmla="*/ 0 h 158"/>
                  <a:gd name="T62" fmla="*/ 176 w 176"/>
                  <a:gd name="T63" fmla="*/ 158 h 15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76" h="158">
                    <a:moveTo>
                      <a:pt x="174" y="0"/>
                    </a:moveTo>
                    <a:lnTo>
                      <a:pt x="150" y="0"/>
                    </a:lnTo>
                    <a:lnTo>
                      <a:pt x="150" y="16"/>
                    </a:lnTo>
                    <a:lnTo>
                      <a:pt x="126" y="16"/>
                    </a:lnTo>
                    <a:lnTo>
                      <a:pt x="126" y="0"/>
                    </a:lnTo>
                    <a:lnTo>
                      <a:pt x="52" y="0"/>
                    </a:lnTo>
                    <a:lnTo>
                      <a:pt x="52" y="16"/>
                    </a:lnTo>
                    <a:lnTo>
                      <a:pt x="28" y="16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13" y="158"/>
                    </a:lnTo>
                    <a:lnTo>
                      <a:pt x="162" y="158"/>
                    </a:lnTo>
                    <a:lnTo>
                      <a:pt x="176" y="158"/>
                    </a:lnTo>
                    <a:lnTo>
                      <a:pt x="174" y="0"/>
                    </a:lnTo>
                    <a:close/>
                    <a:moveTo>
                      <a:pt x="162" y="144"/>
                    </a:moveTo>
                    <a:lnTo>
                      <a:pt x="13" y="144"/>
                    </a:lnTo>
                    <a:lnTo>
                      <a:pt x="13" y="44"/>
                    </a:lnTo>
                    <a:lnTo>
                      <a:pt x="162" y="44"/>
                    </a:lnTo>
                    <a:lnTo>
                      <a:pt x="162" y="144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82360" y="0"/>
                <a:ext cx="37438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29443" y="0"/>
                <a:ext cx="34941" cy="598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8" name="组合 18"/>
          <p:cNvGrpSpPr>
            <a:grpSpLocks/>
          </p:cNvGrpSpPr>
          <p:nvPr/>
        </p:nvGrpSpPr>
        <p:grpSpPr bwMode="auto">
          <a:xfrm>
            <a:off x="8228522" y="2572179"/>
            <a:ext cx="595313" cy="598885"/>
            <a:chOff x="0" y="0"/>
            <a:chExt cx="792885" cy="797434"/>
          </a:xfrm>
          <a:solidFill>
            <a:srgbClr val="FF6699"/>
          </a:solidFill>
        </p:grpSpPr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363636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Freeform 35"/>
            <p:cNvSpPr>
              <a:spLocks noEditPoints="1" noChangeArrowheads="1"/>
            </p:cNvSpPr>
            <p:nvPr/>
          </p:nvSpPr>
          <p:spPr bwMode="auto">
            <a:xfrm>
              <a:off x="185871" y="256657"/>
              <a:ext cx="421143" cy="284121"/>
            </a:xfrm>
            <a:custGeom>
              <a:avLst/>
              <a:gdLst>
                <a:gd name="T0" fmla="*/ 971389130 w 157"/>
                <a:gd name="T1" fmla="*/ 330486331 h 106"/>
                <a:gd name="T2" fmla="*/ 978586115 w 157"/>
                <a:gd name="T3" fmla="*/ 265824680 h 106"/>
                <a:gd name="T4" fmla="*/ 712353996 w 157"/>
                <a:gd name="T5" fmla="*/ 0 h 106"/>
                <a:gd name="T6" fmla="*/ 525269936 w 157"/>
                <a:gd name="T7" fmla="*/ 129320622 h 106"/>
                <a:gd name="T8" fmla="*/ 323797271 w 157"/>
                <a:gd name="T9" fmla="*/ 57475534 h 106"/>
                <a:gd name="T10" fmla="*/ 136713211 w 157"/>
                <a:gd name="T11" fmla="*/ 280194233 h 106"/>
                <a:gd name="T12" fmla="*/ 143910196 w 157"/>
                <a:gd name="T13" fmla="*/ 337669767 h 106"/>
                <a:gd name="T14" fmla="*/ 0 w 157"/>
                <a:gd name="T15" fmla="*/ 538835477 h 106"/>
                <a:gd name="T16" fmla="*/ 223060938 w 157"/>
                <a:gd name="T17" fmla="*/ 761554176 h 106"/>
                <a:gd name="T18" fmla="*/ 906629676 w 157"/>
                <a:gd name="T19" fmla="*/ 761554176 h 106"/>
                <a:gd name="T20" fmla="*/ 1129690614 w 157"/>
                <a:gd name="T21" fmla="*/ 538835477 h 106"/>
                <a:gd name="T22" fmla="*/ 971389130 w 157"/>
                <a:gd name="T23" fmla="*/ 330486331 h 106"/>
                <a:gd name="T24" fmla="*/ 863458495 w 157"/>
                <a:gd name="T25" fmla="*/ 718448195 h 106"/>
                <a:gd name="T26" fmla="*/ 568443800 w 157"/>
                <a:gd name="T27" fmla="*/ 718448195 h 106"/>
                <a:gd name="T28" fmla="*/ 741133889 w 157"/>
                <a:gd name="T29" fmla="*/ 538835477 h 106"/>
                <a:gd name="T30" fmla="*/ 733939587 w 157"/>
                <a:gd name="T31" fmla="*/ 517282486 h 106"/>
                <a:gd name="T32" fmla="*/ 661983147 w 157"/>
                <a:gd name="T33" fmla="*/ 517282486 h 106"/>
                <a:gd name="T34" fmla="*/ 661983147 w 157"/>
                <a:gd name="T35" fmla="*/ 488543379 h 106"/>
                <a:gd name="T36" fmla="*/ 661983147 w 157"/>
                <a:gd name="T37" fmla="*/ 265824680 h 106"/>
                <a:gd name="T38" fmla="*/ 647594542 w 157"/>
                <a:gd name="T39" fmla="*/ 251457807 h 106"/>
                <a:gd name="T40" fmla="*/ 460510482 w 157"/>
                <a:gd name="T41" fmla="*/ 251457807 h 106"/>
                <a:gd name="T42" fmla="*/ 446119194 w 157"/>
                <a:gd name="T43" fmla="*/ 265824680 h 106"/>
                <a:gd name="T44" fmla="*/ 446119194 w 157"/>
                <a:gd name="T45" fmla="*/ 488543379 h 106"/>
                <a:gd name="T46" fmla="*/ 446119194 w 157"/>
                <a:gd name="T47" fmla="*/ 524465923 h 106"/>
                <a:gd name="T48" fmla="*/ 366968452 w 157"/>
                <a:gd name="T49" fmla="*/ 524465923 h 106"/>
                <a:gd name="T50" fmla="*/ 359774149 w 157"/>
                <a:gd name="T51" fmla="*/ 546018913 h 106"/>
                <a:gd name="T52" fmla="*/ 539661224 w 157"/>
                <a:gd name="T53" fmla="*/ 718448195 h 106"/>
                <a:gd name="T54" fmla="*/ 273429105 w 157"/>
                <a:gd name="T55" fmla="*/ 718448195 h 106"/>
                <a:gd name="T56" fmla="*/ 79150742 w 157"/>
                <a:gd name="T57" fmla="*/ 531652040 h 106"/>
                <a:gd name="T58" fmla="*/ 208669650 w 157"/>
                <a:gd name="T59" fmla="*/ 359222758 h 106"/>
                <a:gd name="T60" fmla="*/ 201472665 w 157"/>
                <a:gd name="T61" fmla="*/ 316116777 h 106"/>
                <a:gd name="T62" fmla="*/ 359774149 w 157"/>
                <a:gd name="T63" fmla="*/ 122137185 h 106"/>
                <a:gd name="T64" fmla="*/ 532466921 w 157"/>
                <a:gd name="T65" fmla="*/ 208349146 h 106"/>
                <a:gd name="T66" fmla="*/ 697962708 w 157"/>
                <a:gd name="T67" fmla="*/ 71845088 h 106"/>
                <a:gd name="T68" fmla="*/ 921020964 w 157"/>
                <a:gd name="T69" fmla="*/ 301747224 h 106"/>
                <a:gd name="T70" fmla="*/ 913826661 w 157"/>
                <a:gd name="T71" fmla="*/ 352039321 h 106"/>
                <a:gd name="T72" fmla="*/ 1057736857 w 157"/>
                <a:gd name="T73" fmla="*/ 531652040 h 106"/>
                <a:gd name="T74" fmla="*/ 863458495 w 157"/>
                <a:gd name="T75" fmla="*/ 718448195 h 10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57"/>
                <a:gd name="T115" fmla="*/ 0 h 106"/>
                <a:gd name="T116" fmla="*/ 157 w 157"/>
                <a:gd name="T117" fmla="*/ 106 h 10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71" name="矩形 67"/>
          <p:cNvSpPr>
            <a:spLocks noChangeArrowheads="1"/>
          </p:cNvSpPr>
          <p:nvPr/>
        </p:nvSpPr>
        <p:spPr bwMode="auto">
          <a:xfrm>
            <a:off x="8870270" y="25721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8870270" y="2848404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sp>
        <p:nvSpPr>
          <p:cNvPr id="73" name="矩形 69"/>
          <p:cNvSpPr>
            <a:spLocks noChangeArrowheads="1"/>
          </p:cNvSpPr>
          <p:nvPr/>
        </p:nvSpPr>
        <p:spPr bwMode="auto">
          <a:xfrm>
            <a:off x="8870270" y="354372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8870270" y="3821145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sp>
        <p:nvSpPr>
          <p:cNvPr id="75" name="矩形 71"/>
          <p:cNvSpPr>
            <a:spLocks noChangeArrowheads="1"/>
          </p:cNvSpPr>
          <p:nvPr/>
        </p:nvSpPr>
        <p:spPr bwMode="auto">
          <a:xfrm>
            <a:off x="8870270" y="4515279"/>
            <a:ext cx="1779984" cy="30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标题文字内容</a:t>
            </a:r>
            <a:endParaRPr lang="en-US" altLang="zh-CN" sz="15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8870270" y="4781979"/>
            <a:ext cx="1884759" cy="45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方正兰亭黑_GBK" panose="02000000000000000000" pitchFamily="2" charset="-122"/>
              </a:rPr>
              <a:t>在此录入图表的描述说明，在此录入图表的描述说明。</a:t>
            </a:r>
          </a:p>
        </p:txBody>
      </p:sp>
      <p:grpSp>
        <p:nvGrpSpPr>
          <p:cNvPr id="77" name="组合 17"/>
          <p:cNvGrpSpPr>
            <a:grpSpLocks/>
          </p:cNvGrpSpPr>
          <p:nvPr/>
        </p:nvGrpSpPr>
        <p:grpSpPr bwMode="auto">
          <a:xfrm>
            <a:off x="8228522" y="3546110"/>
            <a:ext cx="595313" cy="597694"/>
            <a:chOff x="0" y="0"/>
            <a:chExt cx="792885" cy="797434"/>
          </a:xfrm>
          <a:solidFill>
            <a:srgbClr val="FF6699"/>
          </a:solidFill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0" y="0"/>
              <a:ext cx="792885" cy="797434"/>
            </a:xfrm>
            <a:prstGeom prst="ellipse">
              <a:avLst/>
            </a:prstGeom>
            <a:solidFill>
              <a:srgbClr val="7F2E30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9" name="任意多边形 75"/>
            <p:cNvSpPr>
              <a:spLocks noChangeArrowheads="1"/>
            </p:cNvSpPr>
            <p:nvPr/>
          </p:nvSpPr>
          <p:spPr bwMode="auto">
            <a:xfrm>
              <a:off x="125808" y="205049"/>
              <a:ext cx="541268" cy="387337"/>
            </a:xfrm>
            <a:custGeom>
              <a:avLst/>
              <a:gdLst>
                <a:gd name="T0" fmla="*/ 302178 w 613253"/>
                <a:gd name="T1" fmla="*/ 189810 h 438850"/>
                <a:gd name="T2" fmla="*/ 308446 w 613253"/>
                <a:gd name="T3" fmla="*/ 211231 h 438850"/>
                <a:gd name="T4" fmla="*/ 273991 w 613253"/>
                <a:gd name="T5" fmla="*/ 287948 h 438850"/>
                <a:gd name="T6" fmla="*/ 273506 w 613253"/>
                <a:gd name="T7" fmla="*/ 287948 h 438850"/>
                <a:gd name="T8" fmla="*/ 273846 w 613253"/>
                <a:gd name="T9" fmla="*/ 288271 h 438850"/>
                <a:gd name="T10" fmla="*/ 273506 w 613253"/>
                <a:gd name="T11" fmla="*/ 289027 h 438850"/>
                <a:gd name="T12" fmla="*/ 274642 w 613253"/>
                <a:gd name="T13" fmla="*/ 289027 h 438850"/>
                <a:gd name="T14" fmla="*/ 313223 w 613253"/>
                <a:gd name="T15" fmla="*/ 325694 h 438850"/>
                <a:gd name="T16" fmla="*/ 351804 w 613253"/>
                <a:gd name="T17" fmla="*/ 289027 h 438850"/>
                <a:gd name="T18" fmla="*/ 352939 w 613253"/>
                <a:gd name="T19" fmla="*/ 289027 h 438850"/>
                <a:gd name="T20" fmla="*/ 352600 w 613253"/>
                <a:gd name="T21" fmla="*/ 288270 h 438850"/>
                <a:gd name="T22" fmla="*/ 352939 w 613253"/>
                <a:gd name="T23" fmla="*/ 287948 h 438850"/>
                <a:gd name="T24" fmla="*/ 352455 w 613253"/>
                <a:gd name="T25" fmla="*/ 287948 h 438850"/>
                <a:gd name="T26" fmla="*/ 317999 w 613253"/>
                <a:gd name="T27" fmla="*/ 211229 h 438850"/>
                <a:gd name="T28" fmla="*/ 324267 w 613253"/>
                <a:gd name="T29" fmla="*/ 189810 h 438850"/>
                <a:gd name="T30" fmla="*/ 122621 w 613253"/>
                <a:gd name="T31" fmla="*/ 168497 h 438850"/>
                <a:gd name="T32" fmla="*/ 127701 w 613253"/>
                <a:gd name="T33" fmla="*/ 185855 h 438850"/>
                <a:gd name="T34" fmla="*/ 99783 w 613253"/>
                <a:gd name="T35" fmla="*/ 248016 h 438850"/>
                <a:gd name="T36" fmla="*/ 99389 w 613253"/>
                <a:gd name="T37" fmla="*/ 248016 h 438850"/>
                <a:gd name="T38" fmla="*/ 99664 w 613253"/>
                <a:gd name="T39" fmla="*/ 248278 h 438850"/>
                <a:gd name="T40" fmla="*/ 99390 w 613253"/>
                <a:gd name="T41" fmla="*/ 248890 h 438850"/>
                <a:gd name="T42" fmla="*/ 100310 w 613253"/>
                <a:gd name="T43" fmla="*/ 248890 h 438850"/>
                <a:gd name="T44" fmla="*/ 131571 w 613253"/>
                <a:gd name="T45" fmla="*/ 278601 h 438850"/>
                <a:gd name="T46" fmla="*/ 162832 w 613253"/>
                <a:gd name="T47" fmla="*/ 248890 h 438850"/>
                <a:gd name="T48" fmla="*/ 163753 w 613253"/>
                <a:gd name="T49" fmla="*/ 248890 h 438850"/>
                <a:gd name="T50" fmla="*/ 163477 w 613253"/>
                <a:gd name="T51" fmla="*/ 248278 h 438850"/>
                <a:gd name="T52" fmla="*/ 163752 w 613253"/>
                <a:gd name="T53" fmla="*/ 248016 h 438850"/>
                <a:gd name="T54" fmla="*/ 163360 w 613253"/>
                <a:gd name="T55" fmla="*/ 248016 h 438850"/>
                <a:gd name="T56" fmla="*/ 135441 w 613253"/>
                <a:gd name="T57" fmla="*/ 185853 h 438850"/>
                <a:gd name="T58" fmla="*/ 140519 w 613253"/>
                <a:gd name="T59" fmla="*/ 168497 h 438850"/>
                <a:gd name="T60" fmla="*/ 313647 w 613253"/>
                <a:gd name="T61" fmla="*/ 0 h 438850"/>
                <a:gd name="T62" fmla="*/ 401789 w 613253"/>
                <a:gd name="T63" fmla="*/ 89512 h 438850"/>
                <a:gd name="T64" fmla="*/ 354002 w 613253"/>
                <a:gd name="T65" fmla="*/ 167851 h 438850"/>
                <a:gd name="T66" fmla="*/ 354002 w 613253"/>
                <a:gd name="T67" fmla="*/ 179987 h 438850"/>
                <a:gd name="T68" fmla="*/ 477733 w 613253"/>
                <a:gd name="T69" fmla="*/ 304984 h 438850"/>
                <a:gd name="T70" fmla="*/ 310462 w 613253"/>
                <a:gd name="T71" fmla="*/ 341871 h 438850"/>
                <a:gd name="T72" fmla="*/ 150844 w 613253"/>
                <a:gd name="T73" fmla="*/ 308256 h 438850"/>
                <a:gd name="T74" fmla="*/ 158358 w 613253"/>
                <a:gd name="T75" fmla="*/ 288582 h 438850"/>
                <a:gd name="T76" fmla="*/ 129334 w 613253"/>
                <a:gd name="T77" fmla="*/ 291708 h 438850"/>
                <a:gd name="T78" fmla="*/ 0 w 613253"/>
                <a:gd name="T79" fmla="*/ 264471 h 438850"/>
                <a:gd name="T80" fmla="*/ 97497 w 613253"/>
                <a:gd name="T81" fmla="*/ 161659 h 438850"/>
                <a:gd name="T82" fmla="*/ 97497 w 613253"/>
                <a:gd name="T83" fmla="*/ 149528 h 438850"/>
                <a:gd name="T84" fmla="*/ 60496 w 613253"/>
                <a:gd name="T85" fmla="*/ 87229 h 438850"/>
                <a:gd name="T86" fmla="*/ 131914 w 613253"/>
                <a:gd name="T87" fmla="*/ 14700 h 438850"/>
                <a:gd name="T88" fmla="*/ 203334 w 613253"/>
                <a:gd name="T89" fmla="*/ 87229 h 438850"/>
                <a:gd name="T90" fmla="*/ 164614 w 613253"/>
                <a:gd name="T91" fmla="*/ 150705 h 438850"/>
                <a:gd name="T92" fmla="*/ 164614 w 613253"/>
                <a:gd name="T93" fmla="*/ 160538 h 438850"/>
                <a:gd name="T94" fmla="*/ 228121 w 613253"/>
                <a:gd name="T95" fmla="*/ 196732 h 438850"/>
                <a:gd name="T96" fmla="*/ 229847 w 613253"/>
                <a:gd name="T97" fmla="*/ 199013 h 438850"/>
                <a:gd name="T98" fmla="*/ 271170 w 613253"/>
                <a:gd name="T99" fmla="*/ 181372 h 438850"/>
                <a:gd name="T100" fmla="*/ 271170 w 613253"/>
                <a:gd name="T101" fmla="*/ 166399 h 438850"/>
                <a:gd name="T102" fmla="*/ 225504 w 613253"/>
                <a:gd name="T103" fmla="*/ 89512 h 438850"/>
                <a:gd name="T104" fmla="*/ 313647 w 613253"/>
                <a:gd name="T105" fmla="*/ 0 h 4388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13253"/>
                <a:gd name="T160" fmla="*/ 0 h 438850"/>
                <a:gd name="T161" fmla="*/ 613253 w 613253"/>
                <a:gd name="T162" fmla="*/ 438850 h 4388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13253" h="438850">
                  <a:moveTo>
                    <a:pt x="387898" y="243653"/>
                  </a:moveTo>
                  <a:lnTo>
                    <a:pt x="395944" y="271151"/>
                  </a:lnTo>
                  <a:lnTo>
                    <a:pt x="351715" y="369631"/>
                  </a:lnTo>
                  <a:lnTo>
                    <a:pt x="351092" y="369631"/>
                  </a:lnTo>
                  <a:lnTo>
                    <a:pt x="351529" y="370046"/>
                  </a:lnTo>
                  <a:lnTo>
                    <a:pt x="351093" y="371017"/>
                  </a:lnTo>
                  <a:lnTo>
                    <a:pt x="352550" y="371017"/>
                  </a:lnTo>
                  <a:lnTo>
                    <a:pt x="402076" y="418085"/>
                  </a:lnTo>
                  <a:lnTo>
                    <a:pt x="451601" y="371017"/>
                  </a:lnTo>
                  <a:lnTo>
                    <a:pt x="453059" y="371017"/>
                  </a:lnTo>
                  <a:lnTo>
                    <a:pt x="452623" y="370045"/>
                  </a:lnTo>
                  <a:lnTo>
                    <a:pt x="453059" y="369631"/>
                  </a:lnTo>
                  <a:lnTo>
                    <a:pt x="452437" y="369631"/>
                  </a:lnTo>
                  <a:lnTo>
                    <a:pt x="408207" y="271149"/>
                  </a:lnTo>
                  <a:lnTo>
                    <a:pt x="416253" y="243653"/>
                  </a:lnTo>
                  <a:lnTo>
                    <a:pt x="387898" y="243653"/>
                  </a:lnTo>
                  <a:close/>
                  <a:moveTo>
                    <a:pt x="157406" y="216295"/>
                  </a:moveTo>
                  <a:lnTo>
                    <a:pt x="163926" y="238576"/>
                  </a:lnTo>
                  <a:lnTo>
                    <a:pt x="128088" y="318371"/>
                  </a:lnTo>
                  <a:lnTo>
                    <a:pt x="127583" y="318371"/>
                  </a:lnTo>
                  <a:lnTo>
                    <a:pt x="127937" y="318708"/>
                  </a:lnTo>
                  <a:lnTo>
                    <a:pt x="127584" y="319494"/>
                  </a:lnTo>
                  <a:lnTo>
                    <a:pt x="128765" y="319494"/>
                  </a:lnTo>
                  <a:lnTo>
                    <a:pt x="168894" y="357632"/>
                  </a:lnTo>
                  <a:lnTo>
                    <a:pt x="209023" y="319494"/>
                  </a:lnTo>
                  <a:lnTo>
                    <a:pt x="210205" y="319494"/>
                  </a:lnTo>
                  <a:lnTo>
                    <a:pt x="209851" y="318707"/>
                  </a:lnTo>
                  <a:lnTo>
                    <a:pt x="210204" y="318371"/>
                  </a:lnTo>
                  <a:lnTo>
                    <a:pt x="209701" y="318371"/>
                  </a:lnTo>
                  <a:lnTo>
                    <a:pt x="173862" y="238574"/>
                  </a:lnTo>
                  <a:lnTo>
                    <a:pt x="180381" y="216295"/>
                  </a:lnTo>
                  <a:lnTo>
                    <a:pt x="157406" y="216295"/>
                  </a:lnTo>
                  <a:close/>
                  <a:moveTo>
                    <a:pt x="402620" y="0"/>
                  </a:moveTo>
                  <a:cubicBezTo>
                    <a:pt x="465109" y="0"/>
                    <a:pt x="515766" y="51445"/>
                    <a:pt x="515766" y="114905"/>
                  </a:cubicBezTo>
                  <a:cubicBezTo>
                    <a:pt x="515766" y="159138"/>
                    <a:pt x="491155" y="197534"/>
                    <a:pt x="454423" y="215466"/>
                  </a:cubicBezTo>
                  <a:lnTo>
                    <a:pt x="454423" y="231044"/>
                  </a:lnTo>
                  <a:cubicBezTo>
                    <a:pt x="531505" y="249779"/>
                    <a:pt x="592702" y="311734"/>
                    <a:pt x="613253" y="391500"/>
                  </a:cubicBezTo>
                  <a:cubicBezTo>
                    <a:pt x="550688" y="422070"/>
                    <a:pt x="477097" y="438850"/>
                    <a:pt x="398531" y="438850"/>
                  </a:cubicBezTo>
                  <a:cubicBezTo>
                    <a:pt x="323987" y="438850"/>
                    <a:pt x="253921" y="423744"/>
                    <a:pt x="193634" y="395700"/>
                  </a:cubicBezTo>
                  <a:lnTo>
                    <a:pt x="203279" y="370444"/>
                  </a:lnTo>
                  <a:lnTo>
                    <a:pt x="166022" y="374457"/>
                  </a:lnTo>
                  <a:cubicBezTo>
                    <a:pt x="105620" y="374457"/>
                    <a:pt x="48848" y="362217"/>
                    <a:pt x="0" y="339494"/>
                  </a:cubicBezTo>
                  <a:cubicBezTo>
                    <a:pt x="15404" y="274815"/>
                    <a:pt x="63667" y="224043"/>
                    <a:pt x="125154" y="207518"/>
                  </a:cubicBezTo>
                  <a:lnTo>
                    <a:pt x="125154" y="191945"/>
                  </a:lnTo>
                  <a:cubicBezTo>
                    <a:pt x="96529" y="177233"/>
                    <a:pt x="77656" y="146842"/>
                    <a:pt x="77656" y="111974"/>
                  </a:cubicBezTo>
                  <a:cubicBezTo>
                    <a:pt x="77656" y="60554"/>
                    <a:pt x="118702" y="18870"/>
                    <a:pt x="169335" y="18870"/>
                  </a:cubicBezTo>
                  <a:cubicBezTo>
                    <a:pt x="219968" y="18870"/>
                    <a:pt x="261014" y="60554"/>
                    <a:pt x="261014" y="111974"/>
                  </a:cubicBezTo>
                  <a:cubicBezTo>
                    <a:pt x="261014" y="147815"/>
                    <a:pt x="241072" y="178926"/>
                    <a:pt x="211310" y="193456"/>
                  </a:cubicBezTo>
                  <a:lnTo>
                    <a:pt x="211310" y="206078"/>
                  </a:lnTo>
                  <a:cubicBezTo>
                    <a:pt x="242539" y="213668"/>
                    <a:pt x="270549" y="230014"/>
                    <a:pt x="292834" y="252540"/>
                  </a:cubicBezTo>
                  <a:lnTo>
                    <a:pt x="295048" y="255467"/>
                  </a:lnTo>
                  <a:lnTo>
                    <a:pt x="348094" y="232822"/>
                  </a:lnTo>
                  <a:lnTo>
                    <a:pt x="348094" y="213602"/>
                  </a:lnTo>
                  <a:cubicBezTo>
                    <a:pt x="312767" y="195444"/>
                    <a:pt x="289474" y="157937"/>
                    <a:pt x="289474" y="114905"/>
                  </a:cubicBezTo>
                  <a:cubicBezTo>
                    <a:pt x="289474" y="51445"/>
                    <a:pt x="340131" y="0"/>
                    <a:pt x="402620" y="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ffectLst/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996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5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utoUpdateAnimBg="0"/>
      <p:bldP spid="49" grpId="0" bldLvl="0" animBg="1" autoUpdateAnimBg="0"/>
      <p:bldP spid="5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06625" y="228923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28" name="Freeform 27"/>
          <p:cNvSpPr/>
          <p:nvPr/>
        </p:nvSpPr>
        <p:spPr>
          <a:xfrm rot="20070184">
            <a:off x="4665270" y="2557149"/>
            <a:ext cx="745646" cy="803005"/>
          </a:xfrm>
          <a:custGeom>
            <a:avLst/>
            <a:gdLst/>
            <a:ahLst/>
            <a:cxnLst/>
            <a:rect l="l" t="t" r="r" b="b"/>
            <a:pathLst>
              <a:path w="212271" h="228600">
                <a:moveTo>
                  <a:pt x="16328" y="81643"/>
                </a:moveTo>
                <a:lnTo>
                  <a:pt x="16328" y="212272"/>
                </a:lnTo>
                <a:lnTo>
                  <a:pt x="195943" y="212272"/>
                </a:lnTo>
                <a:lnTo>
                  <a:pt x="195943" y="81643"/>
                </a:lnTo>
                <a:close/>
                <a:moveTo>
                  <a:pt x="151039" y="16329"/>
                </a:moveTo>
                <a:cubicBezTo>
                  <a:pt x="149848" y="16329"/>
                  <a:pt x="148870" y="16712"/>
                  <a:pt x="148105" y="17477"/>
                </a:cubicBezTo>
                <a:cubicBezTo>
                  <a:pt x="147340" y="18242"/>
                  <a:pt x="146957" y="19220"/>
                  <a:pt x="146957" y="20411"/>
                </a:cubicBezTo>
                <a:lnTo>
                  <a:pt x="146957" y="57150"/>
                </a:lnTo>
                <a:cubicBezTo>
                  <a:pt x="146957" y="58341"/>
                  <a:pt x="147340" y="59319"/>
                  <a:pt x="148105" y="60084"/>
                </a:cubicBezTo>
                <a:cubicBezTo>
                  <a:pt x="148870" y="60850"/>
                  <a:pt x="149848" y="61232"/>
                  <a:pt x="151039" y="61232"/>
                </a:cubicBezTo>
                <a:lnTo>
                  <a:pt x="159203" y="61232"/>
                </a:lnTo>
                <a:cubicBezTo>
                  <a:pt x="160394" y="61232"/>
                  <a:pt x="161372" y="60850"/>
                  <a:pt x="162137" y="60084"/>
                </a:cubicBezTo>
                <a:cubicBezTo>
                  <a:pt x="162903" y="59319"/>
                  <a:pt x="163285" y="58341"/>
                  <a:pt x="163285" y="57150"/>
                </a:cubicBezTo>
                <a:lnTo>
                  <a:pt x="163285" y="20411"/>
                </a:lnTo>
                <a:cubicBezTo>
                  <a:pt x="163285" y="19220"/>
                  <a:pt x="162903" y="18242"/>
                  <a:pt x="162137" y="17477"/>
                </a:cubicBezTo>
                <a:cubicBezTo>
                  <a:pt x="161372" y="16712"/>
                  <a:pt x="160394" y="16329"/>
                  <a:pt x="159203" y="16329"/>
                </a:cubicBezTo>
                <a:close/>
                <a:moveTo>
                  <a:pt x="53068" y="16329"/>
                </a:moveTo>
                <a:cubicBezTo>
                  <a:pt x="51877" y="16329"/>
                  <a:pt x="50899" y="16712"/>
                  <a:pt x="50134" y="17477"/>
                </a:cubicBezTo>
                <a:cubicBezTo>
                  <a:pt x="49368" y="18242"/>
                  <a:pt x="48985" y="19220"/>
                  <a:pt x="48985" y="20411"/>
                </a:cubicBezTo>
                <a:lnTo>
                  <a:pt x="48985" y="57150"/>
                </a:lnTo>
                <a:cubicBezTo>
                  <a:pt x="48985" y="58341"/>
                  <a:pt x="49368" y="59319"/>
                  <a:pt x="50134" y="60084"/>
                </a:cubicBezTo>
                <a:cubicBezTo>
                  <a:pt x="50899" y="60850"/>
                  <a:pt x="51877" y="61232"/>
                  <a:pt x="53068" y="61232"/>
                </a:cubicBezTo>
                <a:lnTo>
                  <a:pt x="61232" y="61232"/>
                </a:lnTo>
                <a:cubicBezTo>
                  <a:pt x="62423" y="61232"/>
                  <a:pt x="63401" y="60850"/>
                  <a:pt x="64166" y="60084"/>
                </a:cubicBezTo>
                <a:cubicBezTo>
                  <a:pt x="64931" y="59319"/>
                  <a:pt x="65314" y="58341"/>
                  <a:pt x="65314" y="57150"/>
                </a:cubicBezTo>
                <a:lnTo>
                  <a:pt x="65314" y="20411"/>
                </a:lnTo>
                <a:cubicBezTo>
                  <a:pt x="65314" y="19220"/>
                  <a:pt x="64931" y="18242"/>
                  <a:pt x="64166" y="17477"/>
                </a:cubicBezTo>
                <a:cubicBezTo>
                  <a:pt x="63401" y="16712"/>
                  <a:pt x="62423" y="16329"/>
                  <a:pt x="61232" y="16329"/>
                </a:cubicBezTo>
                <a:close/>
                <a:moveTo>
                  <a:pt x="53068" y="0"/>
                </a:moveTo>
                <a:lnTo>
                  <a:pt x="61232" y="0"/>
                </a:lnTo>
                <a:cubicBezTo>
                  <a:pt x="66845" y="0"/>
                  <a:pt x="71650" y="1999"/>
                  <a:pt x="75647" y="5996"/>
                </a:cubicBezTo>
                <a:cubicBezTo>
                  <a:pt x="79644" y="9993"/>
                  <a:pt x="81643" y="14798"/>
                  <a:pt x="81643" y="20411"/>
                </a:cubicBezTo>
                <a:lnTo>
                  <a:pt x="81643" y="32657"/>
                </a:lnTo>
                <a:lnTo>
                  <a:pt x="130628" y="32657"/>
                </a:lnTo>
                <a:lnTo>
                  <a:pt x="130628" y="20411"/>
                </a:lnTo>
                <a:cubicBezTo>
                  <a:pt x="130628" y="14798"/>
                  <a:pt x="132627" y="9993"/>
                  <a:pt x="136624" y="5996"/>
                </a:cubicBezTo>
                <a:cubicBezTo>
                  <a:pt x="140621" y="1999"/>
                  <a:pt x="145426" y="0"/>
                  <a:pt x="151039" y="0"/>
                </a:cubicBezTo>
                <a:lnTo>
                  <a:pt x="159203" y="0"/>
                </a:lnTo>
                <a:cubicBezTo>
                  <a:pt x="164816" y="0"/>
                  <a:pt x="169621" y="1999"/>
                  <a:pt x="173618" y="5996"/>
                </a:cubicBezTo>
                <a:cubicBezTo>
                  <a:pt x="177615" y="9993"/>
                  <a:pt x="179614" y="14798"/>
                  <a:pt x="179614" y="20411"/>
                </a:cubicBezTo>
                <a:lnTo>
                  <a:pt x="179614" y="32657"/>
                </a:lnTo>
                <a:lnTo>
                  <a:pt x="195943" y="32657"/>
                </a:lnTo>
                <a:cubicBezTo>
                  <a:pt x="200365" y="32657"/>
                  <a:pt x="204192" y="34273"/>
                  <a:pt x="207424" y="37505"/>
                </a:cubicBezTo>
                <a:cubicBezTo>
                  <a:pt x="210655" y="40737"/>
                  <a:pt x="212271" y="44564"/>
                  <a:pt x="212271" y="48986"/>
                </a:cubicBezTo>
                <a:lnTo>
                  <a:pt x="212271" y="212272"/>
                </a:lnTo>
                <a:cubicBezTo>
                  <a:pt x="212271" y="216694"/>
                  <a:pt x="210655" y="220521"/>
                  <a:pt x="207424" y="223753"/>
                </a:cubicBezTo>
                <a:cubicBezTo>
                  <a:pt x="204192" y="226984"/>
                  <a:pt x="200365" y="228600"/>
                  <a:pt x="195943" y="228600"/>
                </a:cubicBezTo>
                <a:lnTo>
                  <a:pt x="16328" y="228600"/>
                </a:lnTo>
                <a:cubicBezTo>
                  <a:pt x="11906" y="228600"/>
                  <a:pt x="8079" y="226984"/>
                  <a:pt x="4847" y="223753"/>
                </a:cubicBezTo>
                <a:cubicBezTo>
                  <a:pt x="1616" y="220521"/>
                  <a:pt x="0" y="216694"/>
                  <a:pt x="0" y="212272"/>
                </a:cubicBezTo>
                <a:lnTo>
                  <a:pt x="0" y="48986"/>
                </a:lnTo>
                <a:cubicBezTo>
                  <a:pt x="0" y="44564"/>
                  <a:pt x="1616" y="40737"/>
                  <a:pt x="4847" y="37505"/>
                </a:cubicBezTo>
                <a:cubicBezTo>
                  <a:pt x="8079" y="34273"/>
                  <a:pt x="11906" y="32657"/>
                  <a:pt x="16328" y="32657"/>
                </a:cubicBezTo>
                <a:lnTo>
                  <a:pt x="32657" y="32657"/>
                </a:lnTo>
                <a:lnTo>
                  <a:pt x="32657" y="20411"/>
                </a:lnTo>
                <a:cubicBezTo>
                  <a:pt x="32657" y="14798"/>
                  <a:pt x="34655" y="9993"/>
                  <a:pt x="38653" y="5996"/>
                </a:cubicBezTo>
                <a:cubicBezTo>
                  <a:pt x="42650" y="1999"/>
                  <a:pt x="47455" y="0"/>
                  <a:pt x="53068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6625" y="4388004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32" name="Freeform 31"/>
          <p:cNvSpPr/>
          <p:nvPr/>
        </p:nvSpPr>
        <p:spPr>
          <a:xfrm>
            <a:off x="4665425" y="4684750"/>
            <a:ext cx="745335" cy="745335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62253" y="70672"/>
                </a:moveTo>
                <a:cubicBezTo>
                  <a:pt x="53068" y="74414"/>
                  <a:pt x="44946" y="79815"/>
                  <a:pt x="37888" y="86873"/>
                </a:cubicBezTo>
                <a:cubicBezTo>
                  <a:pt x="30829" y="93932"/>
                  <a:pt x="25429" y="102054"/>
                  <a:pt x="21687" y="111239"/>
                </a:cubicBezTo>
                <a:cubicBezTo>
                  <a:pt x="20836" y="113365"/>
                  <a:pt x="20836" y="115448"/>
                  <a:pt x="21687" y="117489"/>
                </a:cubicBezTo>
                <a:cubicBezTo>
                  <a:pt x="22537" y="119531"/>
                  <a:pt x="24025" y="120976"/>
                  <a:pt x="26151" y="121827"/>
                </a:cubicBezTo>
                <a:cubicBezTo>
                  <a:pt x="27257" y="122252"/>
                  <a:pt x="28278" y="122465"/>
                  <a:pt x="29213" y="122465"/>
                </a:cubicBezTo>
                <a:cubicBezTo>
                  <a:pt x="32785" y="122465"/>
                  <a:pt x="35336" y="120764"/>
                  <a:pt x="36867" y="117362"/>
                </a:cubicBezTo>
                <a:cubicBezTo>
                  <a:pt x="39759" y="110218"/>
                  <a:pt x="43947" y="103904"/>
                  <a:pt x="49432" y="98418"/>
                </a:cubicBezTo>
                <a:cubicBezTo>
                  <a:pt x="54918" y="92933"/>
                  <a:pt x="61232" y="88744"/>
                  <a:pt x="68376" y="85853"/>
                </a:cubicBezTo>
                <a:cubicBezTo>
                  <a:pt x="70502" y="84917"/>
                  <a:pt x="71991" y="83429"/>
                  <a:pt x="72841" y="81388"/>
                </a:cubicBezTo>
                <a:cubicBezTo>
                  <a:pt x="73691" y="79347"/>
                  <a:pt x="73691" y="77263"/>
                  <a:pt x="72841" y="75137"/>
                </a:cubicBezTo>
                <a:cubicBezTo>
                  <a:pt x="71991" y="73011"/>
                  <a:pt x="70545" y="71523"/>
                  <a:pt x="68504" y="70672"/>
                </a:cubicBezTo>
                <a:cubicBezTo>
                  <a:pt x="66463" y="69822"/>
                  <a:pt x="64379" y="69822"/>
                  <a:pt x="62253" y="70672"/>
                </a:cubicBezTo>
                <a:close/>
                <a:moveTo>
                  <a:pt x="208891" y="33295"/>
                </a:moveTo>
                <a:cubicBezTo>
                  <a:pt x="210039" y="33295"/>
                  <a:pt x="210996" y="33720"/>
                  <a:pt x="211761" y="34571"/>
                </a:cubicBezTo>
                <a:lnTo>
                  <a:pt x="223370" y="46052"/>
                </a:lnTo>
                <a:cubicBezTo>
                  <a:pt x="224135" y="46902"/>
                  <a:pt x="224518" y="47880"/>
                  <a:pt x="224518" y="48986"/>
                </a:cubicBezTo>
                <a:cubicBezTo>
                  <a:pt x="224518" y="50092"/>
                  <a:pt x="224135" y="51070"/>
                  <a:pt x="223370" y="51920"/>
                </a:cubicBezTo>
                <a:cubicBezTo>
                  <a:pt x="222435" y="52685"/>
                  <a:pt x="221456" y="53068"/>
                  <a:pt x="220436" y="53068"/>
                </a:cubicBezTo>
                <a:cubicBezTo>
                  <a:pt x="219415" y="53068"/>
                  <a:pt x="218437" y="52685"/>
                  <a:pt x="217502" y="51920"/>
                </a:cubicBezTo>
                <a:lnTo>
                  <a:pt x="206021" y="40311"/>
                </a:lnTo>
                <a:cubicBezTo>
                  <a:pt x="205170" y="39546"/>
                  <a:pt x="204745" y="38589"/>
                  <a:pt x="204745" y="37441"/>
                </a:cubicBezTo>
                <a:cubicBezTo>
                  <a:pt x="204745" y="36293"/>
                  <a:pt x="205170" y="35336"/>
                  <a:pt x="206021" y="34571"/>
                </a:cubicBezTo>
                <a:cubicBezTo>
                  <a:pt x="206786" y="33720"/>
                  <a:pt x="207743" y="33295"/>
                  <a:pt x="208891" y="33295"/>
                </a:cubicBezTo>
                <a:close/>
                <a:moveTo>
                  <a:pt x="193009" y="29723"/>
                </a:moveTo>
                <a:lnTo>
                  <a:pt x="198877" y="35591"/>
                </a:lnTo>
                <a:lnTo>
                  <a:pt x="167751" y="66590"/>
                </a:lnTo>
                <a:lnTo>
                  <a:pt x="176425" y="75265"/>
                </a:lnTo>
                <a:cubicBezTo>
                  <a:pt x="178041" y="76881"/>
                  <a:pt x="178849" y="78815"/>
                  <a:pt x="178849" y="81069"/>
                </a:cubicBezTo>
                <a:cubicBezTo>
                  <a:pt x="178849" y="83323"/>
                  <a:pt x="178041" y="85258"/>
                  <a:pt x="176425" y="86873"/>
                </a:cubicBezTo>
                <a:lnTo>
                  <a:pt x="168261" y="95038"/>
                </a:lnTo>
                <a:cubicBezTo>
                  <a:pt x="175830" y="108730"/>
                  <a:pt x="179615" y="123315"/>
                  <a:pt x="179615" y="138793"/>
                </a:cubicBezTo>
                <a:cubicBezTo>
                  <a:pt x="179615" y="150955"/>
                  <a:pt x="177255" y="162584"/>
                  <a:pt x="172535" y="173683"/>
                </a:cubicBezTo>
                <a:cubicBezTo>
                  <a:pt x="167815" y="184781"/>
                  <a:pt x="161436" y="194349"/>
                  <a:pt x="153400" y="202385"/>
                </a:cubicBezTo>
                <a:cubicBezTo>
                  <a:pt x="145363" y="210422"/>
                  <a:pt x="135795" y="216800"/>
                  <a:pt x="124697" y="221520"/>
                </a:cubicBezTo>
                <a:cubicBezTo>
                  <a:pt x="113599" y="226240"/>
                  <a:pt x="101969" y="228600"/>
                  <a:pt x="89807" y="228600"/>
                </a:cubicBezTo>
                <a:cubicBezTo>
                  <a:pt x="77646" y="228600"/>
                  <a:pt x="66016" y="226240"/>
                  <a:pt x="54918" y="221520"/>
                </a:cubicBezTo>
                <a:cubicBezTo>
                  <a:pt x="43819" y="216800"/>
                  <a:pt x="34252" y="210422"/>
                  <a:pt x="26215" y="202385"/>
                </a:cubicBezTo>
                <a:cubicBezTo>
                  <a:pt x="18179" y="194349"/>
                  <a:pt x="11800" y="184781"/>
                  <a:pt x="7080" y="173683"/>
                </a:cubicBezTo>
                <a:cubicBezTo>
                  <a:pt x="2360" y="162584"/>
                  <a:pt x="0" y="150955"/>
                  <a:pt x="0" y="138793"/>
                </a:cubicBezTo>
                <a:cubicBezTo>
                  <a:pt x="0" y="126632"/>
                  <a:pt x="2360" y="115002"/>
                  <a:pt x="7080" y="103904"/>
                </a:cubicBezTo>
                <a:cubicBezTo>
                  <a:pt x="11800" y="92805"/>
                  <a:pt x="18179" y="83238"/>
                  <a:pt x="26215" y="75201"/>
                </a:cubicBezTo>
                <a:cubicBezTo>
                  <a:pt x="34252" y="67164"/>
                  <a:pt x="43819" y="60786"/>
                  <a:pt x="54918" y="56066"/>
                </a:cubicBezTo>
                <a:cubicBezTo>
                  <a:pt x="66016" y="51346"/>
                  <a:pt x="77646" y="48986"/>
                  <a:pt x="89807" y="48986"/>
                </a:cubicBezTo>
                <a:cubicBezTo>
                  <a:pt x="105286" y="48986"/>
                  <a:pt x="119871" y="52770"/>
                  <a:pt x="133563" y="60339"/>
                </a:cubicBezTo>
                <a:lnTo>
                  <a:pt x="141727" y="52175"/>
                </a:lnTo>
                <a:cubicBezTo>
                  <a:pt x="143343" y="50559"/>
                  <a:pt x="145278" y="49751"/>
                  <a:pt x="147531" y="49751"/>
                </a:cubicBezTo>
                <a:cubicBezTo>
                  <a:pt x="149785" y="49751"/>
                  <a:pt x="151720" y="50559"/>
                  <a:pt x="153336" y="52175"/>
                </a:cubicBezTo>
                <a:lnTo>
                  <a:pt x="162010" y="60850"/>
                </a:lnTo>
                <a:close/>
                <a:moveTo>
                  <a:pt x="212272" y="24493"/>
                </a:moveTo>
                <a:lnTo>
                  <a:pt x="224518" y="24493"/>
                </a:lnTo>
                <a:cubicBezTo>
                  <a:pt x="225709" y="24493"/>
                  <a:pt x="226687" y="24876"/>
                  <a:pt x="227452" y="25641"/>
                </a:cubicBezTo>
                <a:cubicBezTo>
                  <a:pt x="228218" y="26407"/>
                  <a:pt x="228600" y="27385"/>
                  <a:pt x="228600" y="28575"/>
                </a:cubicBezTo>
                <a:cubicBezTo>
                  <a:pt x="228600" y="29766"/>
                  <a:pt x="228218" y="30744"/>
                  <a:pt x="227452" y="31509"/>
                </a:cubicBezTo>
                <a:cubicBezTo>
                  <a:pt x="226687" y="32275"/>
                  <a:pt x="225709" y="32657"/>
                  <a:pt x="224518" y="32657"/>
                </a:cubicBezTo>
                <a:lnTo>
                  <a:pt x="212272" y="32657"/>
                </a:lnTo>
                <a:cubicBezTo>
                  <a:pt x="211081" y="32657"/>
                  <a:pt x="210103" y="32275"/>
                  <a:pt x="209338" y="31509"/>
                </a:cubicBezTo>
                <a:cubicBezTo>
                  <a:pt x="208572" y="30744"/>
                  <a:pt x="208190" y="29766"/>
                  <a:pt x="208190" y="28575"/>
                </a:cubicBezTo>
                <a:cubicBezTo>
                  <a:pt x="208190" y="27385"/>
                  <a:pt x="208572" y="26407"/>
                  <a:pt x="209338" y="25641"/>
                </a:cubicBezTo>
                <a:cubicBezTo>
                  <a:pt x="210103" y="24876"/>
                  <a:pt x="211081" y="24493"/>
                  <a:pt x="212272" y="24493"/>
                </a:cubicBezTo>
                <a:close/>
                <a:moveTo>
                  <a:pt x="220436" y="4082"/>
                </a:moveTo>
                <a:cubicBezTo>
                  <a:pt x="221542" y="4082"/>
                  <a:pt x="222520" y="4465"/>
                  <a:pt x="223370" y="5231"/>
                </a:cubicBezTo>
                <a:cubicBezTo>
                  <a:pt x="224135" y="6081"/>
                  <a:pt x="224518" y="7059"/>
                  <a:pt x="224518" y="8165"/>
                </a:cubicBezTo>
                <a:cubicBezTo>
                  <a:pt x="224518" y="9270"/>
                  <a:pt x="224135" y="10248"/>
                  <a:pt x="223370" y="11099"/>
                </a:cubicBezTo>
                <a:lnTo>
                  <a:pt x="211761" y="22580"/>
                </a:lnTo>
                <a:cubicBezTo>
                  <a:pt x="210911" y="23430"/>
                  <a:pt x="209975" y="23855"/>
                  <a:pt x="208955" y="23855"/>
                </a:cubicBezTo>
                <a:cubicBezTo>
                  <a:pt x="207849" y="23855"/>
                  <a:pt x="206871" y="23430"/>
                  <a:pt x="206021" y="22580"/>
                </a:cubicBezTo>
                <a:cubicBezTo>
                  <a:pt x="205170" y="21814"/>
                  <a:pt x="204745" y="20857"/>
                  <a:pt x="204745" y="19709"/>
                </a:cubicBezTo>
                <a:cubicBezTo>
                  <a:pt x="204745" y="18561"/>
                  <a:pt x="205170" y="17605"/>
                  <a:pt x="206021" y="16839"/>
                </a:cubicBezTo>
                <a:lnTo>
                  <a:pt x="217502" y="5231"/>
                </a:lnTo>
                <a:cubicBezTo>
                  <a:pt x="218352" y="4465"/>
                  <a:pt x="219330" y="4082"/>
                  <a:pt x="220436" y="4082"/>
                </a:cubicBezTo>
                <a:close/>
                <a:moveTo>
                  <a:pt x="179615" y="4082"/>
                </a:moveTo>
                <a:cubicBezTo>
                  <a:pt x="180720" y="4082"/>
                  <a:pt x="181698" y="4465"/>
                  <a:pt x="182549" y="5231"/>
                </a:cubicBezTo>
                <a:lnTo>
                  <a:pt x="194030" y="16839"/>
                </a:lnTo>
                <a:cubicBezTo>
                  <a:pt x="194880" y="17605"/>
                  <a:pt x="195305" y="18561"/>
                  <a:pt x="195305" y="19709"/>
                </a:cubicBezTo>
                <a:cubicBezTo>
                  <a:pt x="195305" y="20857"/>
                  <a:pt x="194880" y="21814"/>
                  <a:pt x="194030" y="22580"/>
                </a:cubicBezTo>
                <a:cubicBezTo>
                  <a:pt x="193179" y="23430"/>
                  <a:pt x="192244" y="23855"/>
                  <a:pt x="191223" y="23855"/>
                </a:cubicBezTo>
                <a:cubicBezTo>
                  <a:pt x="190118" y="23855"/>
                  <a:pt x="189140" y="23430"/>
                  <a:pt x="188289" y="22580"/>
                </a:cubicBezTo>
                <a:lnTo>
                  <a:pt x="176680" y="11099"/>
                </a:lnTo>
                <a:cubicBezTo>
                  <a:pt x="175915" y="10248"/>
                  <a:pt x="175532" y="9270"/>
                  <a:pt x="175532" y="8165"/>
                </a:cubicBezTo>
                <a:cubicBezTo>
                  <a:pt x="175532" y="7059"/>
                  <a:pt x="175915" y="6081"/>
                  <a:pt x="176680" y="5231"/>
                </a:cubicBezTo>
                <a:cubicBezTo>
                  <a:pt x="177531" y="4465"/>
                  <a:pt x="178509" y="4082"/>
                  <a:pt x="179615" y="4082"/>
                </a:cubicBezTo>
                <a:close/>
                <a:moveTo>
                  <a:pt x="200025" y="0"/>
                </a:moveTo>
                <a:cubicBezTo>
                  <a:pt x="201216" y="0"/>
                  <a:pt x="202194" y="383"/>
                  <a:pt x="202959" y="1148"/>
                </a:cubicBezTo>
                <a:cubicBezTo>
                  <a:pt x="203725" y="1914"/>
                  <a:pt x="204107" y="2892"/>
                  <a:pt x="204107" y="4082"/>
                </a:cubicBezTo>
                <a:lnTo>
                  <a:pt x="204107" y="16329"/>
                </a:lnTo>
                <a:cubicBezTo>
                  <a:pt x="204107" y="17519"/>
                  <a:pt x="203725" y="18497"/>
                  <a:pt x="202959" y="19263"/>
                </a:cubicBezTo>
                <a:cubicBezTo>
                  <a:pt x="202194" y="20028"/>
                  <a:pt x="201216" y="20411"/>
                  <a:pt x="200025" y="20411"/>
                </a:cubicBezTo>
                <a:cubicBezTo>
                  <a:pt x="198835" y="20411"/>
                  <a:pt x="197857" y="20028"/>
                  <a:pt x="197091" y="19263"/>
                </a:cubicBezTo>
                <a:cubicBezTo>
                  <a:pt x="196326" y="18497"/>
                  <a:pt x="195943" y="17519"/>
                  <a:pt x="195943" y="16329"/>
                </a:cubicBezTo>
                <a:lnTo>
                  <a:pt x="195943" y="4082"/>
                </a:lnTo>
                <a:cubicBezTo>
                  <a:pt x="195943" y="2892"/>
                  <a:pt x="196326" y="1914"/>
                  <a:pt x="197091" y="1148"/>
                </a:cubicBezTo>
                <a:cubicBezTo>
                  <a:pt x="197857" y="383"/>
                  <a:pt x="198835" y="0"/>
                  <a:pt x="200025" y="0"/>
                </a:cubicBez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26940" y="228923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35" name="Freeform 34"/>
          <p:cNvSpPr/>
          <p:nvPr/>
        </p:nvSpPr>
        <p:spPr>
          <a:xfrm rot="1053240">
            <a:off x="10393027" y="2540656"/>
            <a:ext cx="1014924" cy="879606"/>
          </a:xfrm>
          <a:custGeom>
            <a:avLst/>
            <a:gdLst/>
            <a:ahLst/>
            <a:cxnLst/>
            <a:rect l="l" t="t" r="r" b="b"/>
            <a:pathLst>
              <a:path w="244928" h="212272">
                <a:moveTo>
                  <a:pt x="20410" y="16329"/>
                </a:moveTo>
                <a:cubicBezTo>
                  <a:pt x="19305" y="16329"/>
                  <a:pt x="18348" y="16733"/>
                  <a:pt x="17540" y="17541"/>
                </a:cubicBezTo>
                <a:cubicBezTo>
                  <a:pt x="16732" y="18349"/>
                  <a:pt x="16328" y="19305"/>
                  <a:pt x="16328" y="20411"/>
                </a:cubicBezTo>
                <a:lnTo>
                  <a:pt x="16328" y="126547"/>
                </a:lnTo>
                <a:cubicBezTo>
                  <a:pt x="16328" y="127652"/>
                  <a:pt x="16732" y="128609"/>
                  <a:pt x="17540" y="129417"/>
                </a:cubicBezTo>
                <a:cubicBezTo>
                  <a:pt x="18348" y="130225"/>
                  <a:pt x="19305" y="130629"/>
                  <a:pt x="20410" y="130629"/>
                </a:cubicBezTo>
                <a:lnTo>
                  <a:pt x="224517" y="130629"/>
                </a:lnTo>
                <a:cubicBezTo>
                  <a:pt x="225623" y="130629"/>
                  <a:pt x="226580" y="130225"/>
                  <a:pt x="227388" y="129417"/>
                </a:cubicBezTo>
                <a:cubicBezTo>
                  <a:pt x="228196" y="128609"/>
                  <a:pt x="228600" y="127652"/>
                  <a:pt x="228600" y="126547"/>
                </a:cubicBezTo>
                <a:lnTo>
                  <a:pt x="228600" y="20411"/>
                </a:lnTo>
                <a:cubicBezTo>
                  <a:pt x="228600" y="19305"/>
                  <a:pt x="228196" y="18349"/>
                  <a:pt x="227388" y="17541"/>
                </a:cubicBezTo>
                <a:cubicBezTo>
                  <a:pt x="226580" y="16733"/>
                  <a:pt x="225623" y="16329"/>
                  <a:pt x="224517" y="16329"/>
                </a:cubicBezTo>
                <a:close/>
                <a:moveTo>
                  <a:pt x="20410" y="0"/>
                </a:moveTo>
                <a:lnTo>
                  <a:pt x="224517" y="0"/>
                </a:lnTo>
                <a:cubicBezTo>
                  <a:pt x="230130" y="0"/>
                  <a:pt x="234935" y="1999"/>
                  <a:pt x="238932" y="5996"/>
                </a:cubicBezTo>
                <a:cubicBezTo>
                  <a:pt x="242930" y="9993"/>
                  <a:pt x="244928" y="14798"/>
                  <a:pt x="244928" y="20411"/>
                </a:cubicBezTo>
                <a:lnTo>
                  <a:pt x="244928" y="159204"/>
                </a:lnTo>
                <a:cubicBezTo>
                  <a:pt x="244928" y="164817"/>
                  <a:pt x="242930" y="169622"/>
                  <a:pt x="238932" y="173619"/>
                </a:cubicBezTo>
                <a:cubicBezTo>
                  <a:pt x="234935" y="177616"/>
                  <a:pt x="230130" y="179615"/>
                  <a:pt x="224517" y="179615"/>
                </a:cubicBezTo>
                <a:lnTo>
                  <a:pt x="155121" y="179615"/>
                </a:lnTo>
                <a:cubicBezTo>
                  <a:pt x="155121" y="182761"/>
                  <a:pt x="155801" y="186057"/>
                  <a:pt x="157162" y="189501"/>
                </a:cubicBezTo>
                <a:cubicBezTo>
                  <a:pt x="158523" y="192945"/>
                  <a:pt x="159883" y="195965"/>
                  <a:pt x="161244" y="198558"/>
                </a:cubicBezTo>
                <a:cubicBezTo>
                  <a:pt x="162605" y="201152"/>
                  <a:pt x="163285" y="203002"/>
                  <a:pt x="163285" y="204108"/>
                </a:cubicBezTo>
                <a:cubicBezTo>
                  <a:pt x="163285" y="206319"/>
                  <a:pt x="162477" y="208232"/>
                  <a:pt x="160861" y="209848"/>
                </a:cubicBezTo>
                <a:cubicBezTo>
                  <a:pt x="159246" y="211464"/>
                  <a:pt x="157332" y="212272"/>
                  <a:pt x="155121" y="212272"/>
                </a:cubicBezTo>
                <a:lnTo>
                  <a:pt x="89807" y="212272"/>
                </a:lnTo>
                <a:cubicBezTo>
                  <a:pt x="87595" y="212272"/>
                  <a:pt x="85682" y="211464"/>
                  <a:pt x="84066" y="209848"/>
                </a:cubicBezTo>
                <a:cubicBezTo>
                  <a:pt x="82450" y="208232"/>
                  <a:pt x="81642" y="206319"/>
                  <a:pt x="81642" y="204108"/>
                </a:cubicBezTo>
                <a:cubicBezTo>
                  <a:pt x="81642" y="202917"/>
                  <a:pt x="82323" y="201046"/>
                  <a:pt x="83683" y="198495"/>
                </a:cubicBezTo>
                <a:cubicBezTo>
                  <a:pt x="85044" y="195943"/>
                  <a:pt x="86405" y="192967"/>
                  <a:pt x="87766" y="189565"/>
                </a:cubicBezTo>
                <a:cubicBezTo>
                  <a:pt x="89126" y="186163"/>
                  <a:pt x="89807" y="182846"/>
                  <a:pt x="89807" y="179615"/>
                </a:cubicBezTo>
                <a:lnTo>
                  <a:pt x="20410" y="179615"/>
                </a:lnTo>
                <a:cubicBezTo>
                  <a:pt x="14797" y="179615"/>
                  <a:pt x="9992" y="177616"/>
                  <a:pt x="5995" y="173619"/>
                </a:cubicBezTo>
                <a:cubicBezTo>
                  <a:pt x="1998" y="169622"/>
                  <a:pt x="0" y="164817"/>
                  <a:pt x="0" y="159204"/>
                </a:cubicBezTo>
                <a:lnTo>
                  <a:pt x="0" y="20411"/>
                </a:lnTo>
                <a:cubicBezTo>
                  <a:pt x="0" y="14798"/>
                  <a:pt x="1998" y="9993"/>
                  <a:pt x="5995" y="5996"/>
                </a:cubicBezTo>
                <a:cubicBezTo>
                  <a:pt x="9992" y="1999"/>
                  <a:pt x="14797" y="0"/>
                  <a:pt x="20410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4049" y="2378704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5189" y="4450483"/>
            <a:ext cx="337512" cy="255389"/>
          </a:xfrm>
          <a:prstGeom prst="roundRect">
            <a:avLst/>
          </a:prstGeom>
          <a:solidFill>
            <a:srgbClr val="7F2E30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01705" y="237870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24281" y="4382797"/>
            <a:ext cx="3122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lAppropriately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seize vertical resources whereas impactful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01705" y="4450483"/>
            <a:ext cx="337512" cy="255389"/>
          </a:xfrm>
          <a:prstGeom prst="roundRect">
            <a:avLst/>
          </a:prstGeom>
          <a:solidFill>
            <a:srgbClr val="363636"/>
          </a:solidFill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43" name="Freeform 42"/>
          <p:cNvSpPr/>
          <p:nvPr/>
        </p:nvSpPr>
        <p:spPr>
          <a:xfrm>
            <a:off x="10403356" y="4555076"/>
            <a:ext cx="994265" cy="994270"/>
          </a:xfrm>
          <a:custGeom>
            <a:avLst/>
            <a:gdLst/>
            <a:ahLst/>
            <a:cxnLst/>
            <a:rect l="l" t="t" r="r" b="b"/>
            <a:pathLst>
              <a:path w="212271" h="212272">
                <a:moveTo>
                  <a:pt x="118637" y="78837"/>
                </a:moveTo>
                <a:lnTo>
                  <a:pt x="79091" y="92486"/>
                </a:lnTo>
                <a:lnTo>
                  <a:pt x="92486" y="132415"/>
                </a:lnTo>
                <a:lnTo>
                  <a:pt x="132031" y="119020"/>
                </a:lnTo>
                <a:close/>
                <a:moveTo>
                  <a:pt x="117744" y="0"/>
                </a:moveTo>
                <a:cubicBezTo>
                  <a:pt x="121741" y="0"/>
                  <a:pt x="125377" y="1170"/>
                  <a:pt x="128651" y="3508"/>
                </a:cubicBezTo>
                <a:cubicBezTo>
                  <a:pt x="131925" y="5847"/>
                  <a:pt x="134200" y="8887"/>
                  <a:pt x="135476" y="12629"/>
                </a:cubicBezTo>
                <a:lnTo>
                  <a:pt x="142237" y="33168"/>
                </a:lnTo>
                <a:lnTo>
                  <a:pt x="162902" y="26151"/>
                </a:lnTo>
                <a:cubicBezTo>
                  <a:pt x="164688" y="25641"/>
                  <a:pt x="166517" y="25386"/>
                  <a:pt x="168388" y="25386"/>
                </a:cubicBezTo>
                <a:cubicBezTo>
                  <a:pt x="173491" y="25386"/>
                  <a:pt x="177849" y="27066"/>
                  <a:pt x="181464" y="30425"/>
                </a:cubicBezTo>
                <a:cubicBezTo>
                  <a:pt x="185078" y="33784"/>
                  <a:pt x="186885" y="37973"/>
                  <a:pt x="186885" y="42990"/>
                </a:cubicBezTo>
                <a:cubicBezTo>
                  <a:pt x="186885" y="46817"/>
                  <a:pt x="185609" y="50283"/>
                  <a:pt x="183058" y="53387"/>
                </a:cubicBezTo>
                <a:cubicBezTo>
                  <a:pt x="180507" y="56491"/>
                  <a:pt x="177360" y="58681"/>
                  <a:pt x="173618" y="59957"/>
                </a:cubicBezTo>
                <a:lnTo>
                  <a:pt x="153590" y="66845"/>
                </a:lnTo>
                <a:lnTo>
                  <a:pt x="166985" y="107157"/>
                </a:lnTo>
                <a:lnTo>
                  <a:pt x="187906" y="100013"/>
                </a:lnTo>
                <a:cubicBezTo>
                  <a:pt x="189947" y="99332"/>
                  <a:pt x="191903" y="98992"/>
                  <a:pt x="193774" y="98992"/>
                </a:cubicBezTo>
                <a:cubicBezTo>
                  <a:pt x="199046" y="98992"/>
                  <a:pt x="203448" y="100714"/>
                  <a:pt x="206977" y="104159"/>
                </a:cubicBezTo>
                <a:cubicBezTo>
                  <a:pt x="210506" y="107603"/>
                  <a:pt x="212271" y="111919"/>
                  <a:pt x="212271" y="117107"/>
                </a:cubicBezTo>
                <a:cubicBezTo>
                  <a:pt x="212271" y="125356"/>
                  <a:pt x="208316" y="130884"/>
                  <a:pt x="200407" y="133690"/>
                </a:cubicBezTo>
                <a:lnTo>
                  <a:pt x="178466" y="141217"/>
                </a:lnTo>
                <a:lnTo>
                  <a:pt x="185609" y="162521"/>
                </a:lnTo>
                <a:cubicBezTo>
                  <a:pt x="186205" y="164307"/>
                  <a:pt x="186502" y="166305"/>
                  <a:pt x="186502" y="168516"/>
                </a:cubicBezTo>
                <a:cubicBezTo>
                  <a:pt x="186502" y="173534"/>
                  <a:pt x="184716" y="177871"/>
                  <a:pt x="181145" y="181528"/>
                </a:cubicBezTo>
                <a:cubicBezTo>
                  <a:pt x="177573" y="185185"/>
                  <a:pt x="173278" y="187013"/>
                  <a:pt x="168260" y="187013"/>
                </a:cubicBezTo>
                <a:cubicBezTo>
                  <a:pt x="164263" y="187013"/>
                  <a:pt x="160628" y="185865"/>
                  <a:pt x="157353" y="183569"/>
                </a:cubicBezTo>
                <a:cubicBezTo>
                  <a:pt x="154079" y="181273"/>
                  <a:pt x="151804" y="178211"/>
                  <a:pt x="150529" y="174384"/>
                </a:cubicBezTo>
                <a:lnTo>
                  <a:pt x="143512" y="153336"/>
                </a:lnTo>
                <a:lnTo>
                  <a:pt x="103967" y="166858"/>
                </a:lnTo>
                <a:lnTo>
                  <a:pt x="110983" y="187779"/>
                </a:lnTo>
                <a:cubicBezTo>
                  <a:pt x="111663" y="189820"/>
                  <a:pt x="112003" y="191818"/>
                  <a:pt x="112003" y="193774"/>
                </a:cubicBezTo>
                <a:cubicBezTo>
                  <a:pt x="112003" y="198792"/>
                  <a:pt x="110217" y="203129"/>
                  <a:pt x="106645" y="206786"/>
                </a:cubicBezTo>
                <a:cubicBezTo>
                  <a:pt x="103074" y="210443"/>
                  <a:pt x="98736" y="212272"/>
                  <a:pt x="93634" y="212272"/>
                </a:cubicBezTo>
                <a:cubicBezTo>
                  <a:pt x="89637" y="212272"/>
                  <a:pt x="86022" y="211124"/>
                  <a:pt x="82790" y="208827"/>
                </a:cubicBezTo>
                <a:cubicBezTo>
                  <a:pt x="79559" y="206531"/>
                  <a:pt x="77305" y="203470"/>
                  <a:pt x="76029" y="199643"/>
                </a:cubicBezTo>
                <a:lnTo>
                  <a:pt x="69013" y="178849"/>
                </a:lnTo>
                <a:lnTo>
                  <a:pt x="49495" y="185610"/>
                </a:lnTo>
                <a:cubicBezTo>
                  <a:pt x="47029" y="186376"/>
                  <a:pt x="44903" y="186758"/>
                  <a:pt x="43117" y="186758"/>
                </a:cubicBezTo>
                <a:cubicBezTo>
                  <a:pt x="37929" y="186758"/>
                  <a:pt x="33613" y="185057"/>
                  <a:pt x="30169" y="181656"/>
                </a:cubicBezTo>
                <a:cubicBezTo>
                  <a:pt x="26725" y="178254"/>
                  <a:pt x="25003" y="173959"/>
                  <a:pt x="25003" y="168771"/>
                </a:cubicBezTo>
                <a:cubicBezTo>
                  <a:pt x="25003" y="164774"/>
                  <a:pt x="26172" y="161160"/>
                  <a:pt x="28511" y="157928"/>
                </a:cubicBezTo>
                <a:cubicBezTo>
                  <a:pt x="30849" y="154696"/>
                  <a:pt x="33890" y="152443"/>
                  <a:pt x="37632" y="151167"/>
                </a:cubicBezTo>
                <a:lnTo>
                  <a:pt x="57532" y="144406"/>
                </a:lnTo>
                <a:lnTo>
                  <a:pt x="44138" y="104478"/>
                </a:lnTo>
                <a:lnTo>
                  <a:pt x="24237" y="111366"/>
                </a:lnTo>
                <a:cubicBezTo>
                  <a:pt x="22026" y="112047"/>
                  <a:pt x="19985" y="112387"/>
                  <a:pt x="18114" y="112387"/>
                </a:cubicBezTo>
                <a:cubicBezTo>
                  <a:pt x="13011" y="112387"/>
                  <a:pt x="8717" y="110665"/>
                  <a:pt x="5230" y="107220"/>
                </a:cubicBezTo>
                <a:cubicBezTo>
                  <a:pt x="1743" y="103776"/>
                  <a:pt x="0" y="99503"/>
                  <a:pt x="0" y="94400"/>
                </a:cubicBezTo>
                <a:cubicBezTo>
                  <a:pt x="0" y="90403"/>
                  <a:pt x="1169" y="86788"/>
                  <a:pt x="3508" y="83557"/>
                </a:cubicBezTo>
                <a:cubicBezTo>
                  <a:pt x="5846" y="80325"/>
                  <a:pt x="8887" y="78071"/>
                  <a:pt x="12629" y="76796"/>
                </a:cubicBezTo>
                <a:lnTo>
                  <a:pt x="32657" y="70035"/>
                </a:lnTo>
                <a:lnTo>
                  <a:pt x="25896" y="49751"/>
                </a:lnTo>
                <a:cubicBezTo>
                  <a:pt x="25215" y="47710"/>
                  <a:pt x="24875" y="45712"/>
                  <a:pt x="24875" y="43756"/>
                </a:cubicBezTo>
                <a:cubicBezTo>
                  <a:pt x="24875" y="38653"/>
                  <a:pt x="26661" y="34295"/>
                  <a:pt x="30233" y="30680"/>
                </a:cubicBezTo>
                <a:cubicBezTo>
                  <a:pt x="33805" y="27066"/>
                  <a:pt x="38142" y="25259"/>
                  <a:pt x="43245" y="25259"/>
                </a:cubicBezTo>
                <a:cubicBezTo>
                  <a:pt x="47242" y="25259"/>
                  <a:pt x="50856" y="26407"/>
                  <a:pt x="54088" y="28703"/>
                </a:cubicBezTo>
                <a:cubicBezTo>
                  <a:pt x="57320" y="30999"/>
                  <a:pt x="59573" y="34061"/>
                  <a:pt x="60849" y="37888"/>
                </a:cubicBezTo>
                <a:lnTo>
                  <a:pt x="67738" y="58298"/>
                </a:lnTo>
                <a:lnTo>
                  <a:pt x="107283" y="44904"/>
                </a:lnTo>
                <a:lnTo>
                  <a:pt x="100395" y="24493"/>
                </a:lnTo>
                <a:cubicBezTo>
                  <a:pt x="99714" y="22452"/>
                  <a:pt x="99374" y="20454"/>
                  <a:pt x="99374" y="18497"/>
                </a:cubicBezTo>
                <a:cubicBezTo>
                  <a:pt x="99374" y="13480"/>
                  <a:pt x="101181" y="9143"/>
                  <a:pt x="104796" y="5486"/>
                </a:cubicBezTo>
                <a:cubicBezTo>
                  <a:pt x="108410" y="1829"/>
                  <a:pt x="112726" y="0"/>
                  <a:pt x="117744" y="0"/>
                </a:cubicBez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FontAwesome" pitchFamily="2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5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8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3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animBg="1"/>
      <p:bldP spid="29" grpId="0" build="p"/>
      <p:bldP spid="32" grpId="0" animBg="1"/>
      <p:bldP spid="33" grpId="0" build="p"/>
      <p:bldP spid="35" grpId="0" animBg="1"/>
      <p:bldP spid="36" grpId="0" animBg="1"/>
      <p:bldP spid="37" grpId="0" animBg="1"/>
      <p:bldP spid="38" grpId="0" animBg="1"/>
      <p:bldP spid="39" grpId="0" build="p"/>
      <p:bldP spid="40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73161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点击输入标题内容</a:t>
            </a:r>
          </a:p>
          <a:p>
            <a:pPr algn="ctr">
              <a:defRPr/>
            </a:pPr>
            <a:r>
              <a:rPr lang="en-US" altLang="zh-CN" sz="1400" dirty="0">
                <a:solidFill>
                  <a:srgbClr val="3C3C3C"/>
                </a:solidFill>
              </a:rPr>
              <a:t>Click on the input header content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914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35985" y="2555997"/>
            <a:ext cx="52375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</a:t>
            </a:r>
            <a:r>
              <a:rPr lang="en-US" sz="9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985" y="4807326"/>
            <a:ext cx="52375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Uniquely architect B2C products and scalable synergy. </a:t>
            </a:r>
          </a:p>
          <a:p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Dynamically deploy future-proof outsourcing with magnetic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Compellingly synergize robust users after frictionless value. Appropriately seize vertical resources whereas impactful deliverables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546" y="1993641"/>
            <a:ext cx="1245711" cy="442674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1542" y="1784763"/>
            <a:ext cx="6342744" cy="422646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72214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 build="p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545848" y="1981200"/>
            <a:ext cx="3917911" cy="3066257"/>
          </a:xfrm>
          <a:prstGeom prst="rect">
            <a:avLst/>
          </a:prstGeom>
          <a:solidFill>
            <a:srgbClr val="363636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1300">
              <a:solidFill>
                <a:srgbClr val="FFFFFF"/>
              </a:solidFill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8613354" y="2888317"/>
            <a:ext cx="1802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单击编辑标题</a:t>
            </a:r>
            <a:endParaRPr lang="en-US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8613354" y="3326190"/>
            <a:ext cx="180290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A company is an association or collection of individuals, whether natural persons</a:t>
            </a:r>
            <a:endParaRPr lang="en-US" altLang="zh-CN" sz="1400" kern="0" noProof="1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33" y="1981200"/>
            <a:ext cx="6705532" cy="3066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587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项目总览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项目背景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竞争优势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/>
        </p:nvSpPr>
        <p:spPr bwMode="auto">
          <a:xfrm rot="2707862">
            <a:off x="1726698" y="2069415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 rot="20889290">
            <a:off x="3318614" y="3330882"/>
            <a:ext cx="1482280" cy="1482279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 rot="1460867">
            <a:off x="1699211" y="4440109"/>
            <a:ext cx="1018807" cy="1018806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 rot="2598298">
            <a:off x="2578485" y="3818290"/>
            <a:ext cx="627314" cy="627313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36363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 rot="20676794">
            <a:off x="1650444" y="3848984"/>
            <a:ext cx="382523" cy="382522"/>
          </a:xfrm>
          <a:custGeom>
            <a:avLst/>
            <a:gdLst>
              <a:gd name="T0" fmla="*/ 183 w 819"/>
              <a:gd name="T1" fmla="*/ 216 h 819"/>
              <a:gd name="T2" fmla="*/ 256 w 819"/>
              <a:gd name="T3" fmla="*/ 180 h 819"/>
              <a:gd name="T4" fmla="*/ 217 w 819"/>
              <a:gd name="T5" fmla="*/ 88 h 819"/>
              <a:gd name="T6" fmla="*/ 385 w 819"/>
              <a:gd name="T7" fmla="*/ 88 h 819"/>
              <a:gd name="T8" fmla="*/ 347 w 819"/>
              <a:gd name="T9" fmla="*/ 180 h 819"/>
              <a:gd name="T10" fmla="*/ 420 w 819"/>
              <a:gd name="T11" fmla="*/ 216 h 819"/>
              <a:gd name="T12" fmla="*/ 603 w 819"/>
              <a:gd name="T13" fmla="*/ 216 h 819"/>
              <a:gd name="T14" fmla="*/ 603 w 819"/>
              <a:gd name="T15" fmla="*/ 399 h 819"/>
              <a:gd name="T16" fmla="*/ 638 w 819"/>
              <a:gd name="T17" fmla="*/ 472 h 819"/>
              <a:gd name="T18" fmla="*/ 731 w 819"/>
              <a:gd name="T19" fmla="*/ 433 h 819"/>
              <a:gd name="T20" fmla="*/ 731 w 819"/>
              <a:gd name="T21" fmla="*/ 601 h 819"/>
              <a:gd name="T22" fmla="*/ 638 w 819"/>
              <a:gd name="T23" fmla="*/ 563 h 819"/>
              <a:gd name="T24" fmla="*/ 603 w 819"/>
              <a:gd name="T25" fmla="*/ 636 h 819"/>
              <a:gd name="T26" fmla="*/ 603 w 819"/>
              <a:gd name="T27" fmla="*/ 819 h 819"/>
              <a:gd name="T28" fmla="*/ 420 w 819"/>
              <a:gd name="T29" fmla="*/ 819 h 819"/>
              <a:gd name="T30" fmla="*/ 347 w 819"/>
              <a:gd name="T31" fmla="*/ 784 h 819"/>
              <a:gd name="T32" fmla="*/ 385 w 819"/>
              <a:gd name="T33" fmla="*/ 691 h 819"/>
              <a:gd name="T34" fmla="*/ 217 w 819"/>
              <a:gd name="T35" fmla="*/ 691 h 819"/>
              <a:gd name="T36" fmla="*/ 256 w 819"/>
              <a:gd name="T37" fmla="*/ 784 h 819"/>
              <a:gd name="T38" fmla="*/ 183 w 819"/>
              <a:gd name="T39" fmla="*/ 819 h 819"/>
              <a:gd name="T40" fmla="*/ 0 w 819"/>
              <a:gd name="T41" fmla="*/ 819 h 819"/>
              <a:gd name="T42" fmla="*/ 0 w 819"/>
              <a:gd name="T43" fmla="*/ 636 h 819"/>
              <a:gd name="T44" fmla="*/ 35 w 819"/>
              <a:gd name="T45" fmla="*/ 563 h 819"/>
              <a:gd name="T46" fmla="*/ 128 w 819"/>
              <a:gd name="T47" fmla="*/ 601 h 819"/>
              <a:gd name="T48" fmla="*/ 128 w 819"/>
              <a:gd name="T49" fmla="*/ 433 h 819"/>
              <a:gd name="T50" fmla="*/ 35 w 819"/>
              <a:gd name="T51" fmla="*/ 472 h 819"/>
              <a:gd name="T52" fmla="*/ 0 w 819"/>
              <a:gd name="T53" fmla="*/ 399 h 819"/>
              <a:gd name="T54" fmla="*/ 0 w 819"/>
              <a:gd name="T55" fmla="*/ 216 h 819"/>
              <a:gd name="T56" fmla="*/ 183 w 819"/>
              <a:gd name="T57" fmla="*/ 216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19" h="819">
                <a:moveTo>
                  <a:pt x="183" y="216"/>
                </a:moveTo>
                <a:cubicBezTo>
                  <a:pt x="249" y="216"/>
                  <a:pt x="264" y="200"/>
                  <a:pt x="256" y="180"/>
                </a:cubicBezTo>
                <a:cubicBezTo>
                  <a:pt x="239" y="144"/>
                  <a:pt x="209" y="139"/>
                  <a:pt x="217" y="88"/>
                </a:cubicBezTo>
                <a:cubicBezTo>
                  <a:pt x="231" y="0"/>
                  <a:pt x="372" y="0"/>
                  <a:pt x="385" y="88"/>
                </a:cubicBezTo>
                <a:cubicBezTo>
                  <a:pt x="393" y="139"/>
                  <a:pt x="364" y="144"/>
                  <a:pt x="347" y="180"/>
                </a:cubicBezTo>
                <a:cubicBezTo>
                  <a:pt x="338" y="200"/>
                  <a:pt x="354" y="216"/>
                  <a:pt x="420" y="216"/>
                </a:cubicBezTo>
                <a:cubicBezTo>
                  <a:pt x="603" y="216"/>
                  <a:pt x="603" y="216"/>
                  <a:pt x="603" y="216"/>
                </a:cubicBezTo>
                <a:cubicBezTo>
                  <a:pt x="603" y="399"/>
                  <a:pt x="603" y="399"/>
                  <a:pt x="603" y="399"/>
                </a:cubicBezTo>
                <a:cubicBezTo>
                  <a:pt x="603" y="465"/>
                  <a:pt x="619" y="480"/>
                  <a:pt x="638" y="472"/>
                </a:cubicBezTo>
                <a:cubicBezTo>
                  <a:pt x="675" y="455"/>
                  <a:pt x="680" y="425"/>
                  <a:pt x="731" y="433"/>
                </a:cubicBezTo>
                <a:cubicBezTo>
                  <a:pt x="819" y="447"/>
                  <a:pt x="819" y="588"/>
                  <a:pt x="731" y="601"/>
                </a:cubicBezTo>
                <a:cubicBezTo>
                  <a:pt x="680" y="610"/>
                  <a:pt x="675" y="580"/>
                  <a:pt x="638" y="563"/>
                </a:cubicBezTo>
                <a:cubicBezTo>
                  <a:pt x="619" y="554"/>
                  <a:pt x="603" y="570"/>
                  <a:pt x="603" y="636"/>
                </a:cubicBezTo>
                <a:cubicBezTo>
                  <a:pt x="603" y="819"/>
                  <a:pt x="603" y="819"/>
                  <a:pt x="603" y="819"/>
                </a:cubicBezTo>
                <a:cubicBezTo>
                  <a:pt x="420" y="819"/>
                  <a:pt x="420" y="819"/>
                  <a:pt x="420" y="819"/>
                </a:cubicBezTo>
                <a:cubicBezTo>
                  <a:pt x="354" y="819"/>
                  <a:pt x="338" y="803"/>
                  <a:pt x="347" y="784"/>
                </a:cubicBezTo>
                <a:cubicBezTo>
                  <a:pt x="364" y="747"/>
                  <a:pt x="393" y="742"/>
                  <a:pt x="385" y="691"/>
                </a:cubicBezTo>
                <a:cubicBezTo>
                  <a:pt x="372" y="603"/>
                  <a:pt x="231" y="603"/>
                  <a:pt x="217" y="691"/>
                </a:cubicBezTo>
                <a:cubicBezTo>
                  <a:pt x="209" y="742"/>
                  <a:pt x="239" y="747"/>
                  <a:pt x="256" y="784"/>
                </a:cubicBezTo>
                <a:cubicBezTo>
                  <a:pt x="264" y="803"/>
                  <a:pt x="249" y="819"/>
                  <a:pt x="183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636"/>
                  <a:pt x="0" y="636"/>
                  <a:pt x="0" y="636"/>
                </a:cubicBezTo>
                <a:cubicBezTo>
                  <a:pt x="0" y="570"/>
                  <a:pt x="16" y="554"/>
                  <a:pt x="35" y="563"/>
                </a:cubicBezTo>
                <a:cubicBezTo>
                  <a:pt x="72" y="580"/>
                  <a:pt x="76" y="610"/>
                  <a:pt x="128" y="601"/>
                </a:cubicBezTo>
                <a:cubicBezTo>
                  <a:pt x="216" y="588"/>
                  <a:pt x="216" y="447"/>
                  <a:pt x="128" y="433"/>
                </a:cubicBezTo>
                <a:cubicBezTo>
                  <a:pt x="76" y="425"/>
                  <a:pt x="72" y="455"/>
                  <a:pt x="35" y="472"/>
                </a:cubicBezTo>
                <a:cubicBezTo>
                  <a:pt x="16" y="480"/>
                  <a:pt x="0" y="465"/>
                  <a:pt x="0" y="399"/>
                </a:cubicBezTo>
                <a:cubicBezTo>
                  <a:pt x="0" y="216"/>
                  <a:pt x="0" y="216"/>
                  <a:pt x="0" y="216"/>
                </a:cubicBezTo>
                <a:lnTo>
                  <a:pt x="183" y="216"/>
                </a:lnTo>
                <a:close/>
              </a:path>
            </a:pathLst>
          </a:custGeom>
          <a:solidFill>
            <a:srgbClr val="7F2E3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5584966" y="2927928"/>
            <a:ext cx="50942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 Compellingly deliver prospective catalysts for change before economically sound meta-services.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Intrinsicly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enable optimal results for error-free architectures. Conveniently drive professional communities for extensive functionalities. </a:t>
            </a:r>
          </a:p>
          <a:p>
            <a:pPr algn="just"/>
            <a:endParaRPr lang="en-US" sz="9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algn="just"/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Rapidiously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actualize e-business materials before viral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vortals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545018" y="24412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714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5" name="Group 6"/>
          <p:cNvGrpSpPr/>
          <p:nvPr/>
        </p:nvGrpSpPr>
        <p:grpSpPr>
          <a:xfrm>
            <a:off x="8585202" y="2793412"/>
            <a:ext cx="2405575" cy="713936"/>
            <a:chOff x="8305802" y="2818812"/>
            <a:chExt cx="2405575" cy="713936"/>
          </a:xfrm>
        </p:grpSpPr>
        <p:sp>
          <p:nvSpPr>
            <p:cNvPr id="26" name="Rectangle 10"/>
            <p:cNvSpPr/>
            <p:nvPr/>
          </p:nvSpPr>
          <p:spPr>
            <a:xfrm>
              <a:off x="8305802" y="2818812"/>
              <a:ext cx="2405575" cy="71393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18"/>
            <p:cNvSpPr txBox="1"/>
            <p:nvPr/>
          </p:nvSpPr>
          <p:spPr>
            <a:xfrm>
              <a:off x="8902265" y="2991114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WIN THE CUP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31" name="Freeform 19"/>
            <p:cNvSpPr>
              <a:spLocks noEditPoints="1"/>
            </p:cNvSpPr>
            <p:nvPr/>
          </p:nvSpPr>
          <p:spPr bwMode="auto">
            <a:xfrm>
              <a:off x="8513920" y="2995442"/>
              <a:ext cx="320594" cy="362576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13"/>
          <p:cNvGrpSpPr/>
          <p:nvPr/>
        </p:nvGrpSpPr>
        <p:grpSpPr>
          <a:xfrm>
            <a:off x="1137528" y="2793411"/>
            <a:ext cx="2405575" cy="713936"/>
            <a:chOff x="858128" y="2818811"/>
            <a:chExt cx="2405575" cy="713936"/>
          </a:xfrm>
        </p:grpSpPr>
        <p:sp>
          <p:nvSpPr>
            <p:cNvPr id="46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solidFill>
              <a:srgbClr val="7F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47" name="TextBox 15"/>
            <p:cNvSpPr txBox="1"/>
            <p:nvPr/>
          </p:nvSpPr>
          <p:spPr>
            <a:xfrm>
              <a:off x="1383005" y="2991114"/>
              <a:ext cx="1355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BRIGHT IDEA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48" name="Freeform 20"/>
            <p:cNvSpPr>
              <a:spLocks noEditPoints="1"/>
            </p:cNvSpPr>
            <p:nvPr/>
          </p:nvSpPr>
          <p:spPr bwMode="auto">
            <a:xfrm>
              <a:off x="1076472" y="2957279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12"/>
          <p:cNvGrpSpPr/>
          <p:nvPr/>
        </p:nvGrpSpPr>
        <p:grpSpPr>
          <a:xfrm>
            <a:off x="3620086" y="2793412"/>
            <a:ext cx="2405575" cy="713936"/>
            <a:chOff x="3340686" y="2818812"/>
            <a:chExt cx="2405575" cy="713936"/>
          </a:xfrm>
        </p:grpSpPr>
        <p:sp>
          <p:nvSpPr>
            <p:cNvPr id="50" name="Rectangle 8"/>
            <p:cNvSpPr/>
            <p:nvPr/>
          </p:nvSpPr>
          <p:spPr>
            <a:xfrm>
              <a:off x="3340686" y="2818812"/>
              <a:ext cx="2405575" cy="713936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16"/>
            <p:cNvSpPr txBox="1"/>
            <p:nvPr/>
          </p:nvSpPr>
          <p:spPr>
            <a:xfrm>
              <a:off x="4021838" y="2991114"/>
              <a:ext cx="1131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THE TEAM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52" name="Freeform 21"/>
            <p:cNvSpPr>
              <a:spLocks noEditPoints="1"/>
            </p:cNvSpPr>
            <p:nvPr/>
          </p:nvSpPr>
          <p:spPr bwMode="auto">
            <a:xfrm>
              <a:off x="3514700" y="3021208"/>
              <a:ext cx="478982" cy="309144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11"/>
          <p:cNvGrpSpPr/>
          <p:nvPr/>
        </p:nvGrpSpPr>
        <p:grpSpPr>
          <a:xfrm>
            <a:off x="6102644" y="2793412"/>
            <a:ext cx="2405575" cy="713936"/>
            <a:chOff x="5823244" y="2818812"/>
            <a:chExt cx="2405575" cy="713936"/>
          </a:xfrm>
        </p:grpSpPr>
        <p:sp>
          <p:nvSpPr>
            <p:cNvPr id="54" name="Rectangle 9"/>
            <p:cNvSpPr/>
            <p:nvPr/>
          </p:nvSpPr>
          <p:spPr>
            <a:xfrm>
              <a:off x="5823244" y="2818812"/>
              <a:ext cx="2405575" cy="713936"/>
            </a:xfrm>
            <a:prstGeom prst="rect">
              <a:avLst/>
            </a:prstGeom>
            <a:solidFill>
              <a:srgbClr val="7F2E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17"/>
            <p:cNvSpPr txBox="1"/>
            <p:nvPr/>
          </p:nvSpPr>
          <p:spPr>
            <a:xfrm>
              <a:off x="6457015" y="2991114"/>
              <a:ext cx="148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GLOBAL BASIC</a:t>
              </a:r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6041476" y="2983041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Rectangle 23"/>
          <p:cNvSpPr/>
          <p:nvPr/>
        </p:nvSpPr>
        <p:spPr>
          <a:xfrm>
            <a:off x="1300396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58" name="Rectangle 24"/>
          <p:cNvSpPr/>
          <p:nvPr/>
        </p:nvSpPr>
        <p:spPr>
          <a:xfrm>
            <a:off x="3782954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59" name="Rectangle 25"/>
          <p:cNvSpPr/>
          <p:nvPr/>
        </p:nvSpPr>
        <p:spPr>
          <a:xfrm>
            <a:off x="6265512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60" name="Rectangle 26"/>
          <p:cNvSpPr/>
          <p:nvPr/>
        </p:nvSpPr>
        <p:spPr>
          <a:xfrm>
            <a:off x="8748070" y="4357489"/>
            <a:ext cx="210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Lorem ipsum </a:t>
            </a:r>
            <a:r>
              <a:rPr lang="en-GB" sz="1200" dirty="0" err="1"/>
              <a:t>dolor</a:t>
            </a:r>
            <a:r>
              <a:rPr lang="en-GB" sz="1200" dirty="0"/>
              <a:t> sit </a:t>
            </a:r>
            <a:r>
              <a:rPr lang="en-GB" sz="1200" dirty="0" err="1"/>
              <a:t>amet</a:t>
            </a:r>
            <a:r>
              <a:rPr lang="en-GB" sz="1200" dirty="0"/>
              <a:t>, </a:t>
            </a:r>
          </a:p>
        </p:txBody>
      </p:sp>
      <p:sp>
        <p:nvSpPr>
          <p:cNvPr id="61" name="TextBox 27"/>
          <p:cNvSpPr txBox="1"/>
          <p:nvPr/>
        </p:nvSpPr>
        <p:spPr>
          <a:xfrm>
            <a:off x="1799017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2" name="TextBox 28"/>
          <p:cNvSpPr txBox="1"/>
          <p:nvPr/>
        </p:nvSpPr>
        <p:spPr>
          <a:xfrm>
            <a:off x="4281575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" name="TextBox 29"/>
          <p:cNvSpPr txBox="1"/>
          <p:nvPr/>
        </p:nvSpPr>
        <p:spPr>
          <a:xfrm>
            <a:off x="6764133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TextBox 30"/>
          <p:cNvSpPr txBox="1"/>
          <p:nvPr/>
        </p:nvSpPr>
        <p:spPr>
          <a:xfrm>
            <a:off x="9246691" y="3988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6924"/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dirty="0">
              <a:solidFill>
                <a:schemeClr val="bg2">
                  <a:lumMod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53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2006600"/>
            <a:ext cx="12192000" cy="2794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13"/>
          <p:cNvSpPr txBox="1"/>
          <p:nvPr/>
        </p:nvSpPr>
        <p:spPr>
          <a:xfrm>
            <a:off x="2006185" y="26644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176924"/>
            <a:r>
              <a: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8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Rectangle 14"/>
          <p:cNvSpPr/>
          <p:nvPr/>
        </p:nvSpPr>
        <p:spPr>
          <a:xfrm>
            <a:off x="540629" y="3352541"/>
            <a:ext cx="455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Lorem ipsum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sit </a:t>
            </a:r>
            <a:r>
              <a:rPr lang="en-GB" sz="1200" dirty="0" err="1">
                <a:solidFill>
                  <a:schemeClr val="bg1"/>
                </a:solidFill>
              </a:rPr>
              <a:t>amet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adipiscing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elit</a:t>
            </a:r>
            <a:r>
              <a:rPr lang="en-GB" sz="1200" dirty="0">
                <a:solidFill>
                  <a:schemeClr val="bg1"/>
                </a:solidFill>
              </a:rPr>
              <a:t>. Integer </a:t>
            </a:r>
            <a:r>
              <a:rPr lang="en-GB" sz="1200" dirty="0" err="1">
                <a:solidFill>
                  <a:schemeClr val="bg1"/>
                </a:solidFill>
              </a:rPr>
              <a:t>dolor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quam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placerat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eu</a:t>
            </a:r>
            <a:r>
              <a:rPr lang="en-GB" sz="1200" dirty="0">
                <a:solidFill>
                  <a:schemeClr val="bg1"/>
                </a:solidFill>
              </a:rPr>
              <a:t> semper et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turpis</a:t>
            </a:r>
            <a:r>
              <a:rPr lang="en-GB" sz="1200" dirty="0">
                <a:solidFill>
                  <a:schemeClr val="bg1"/>
                </a:solidFill>
              </a:rPr>
              <a:t> dictum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mi </a:t>
            </a:r>
            <a:r>
              <a:rPr lang="en-GB" sz="1200" dirty="0" err="1">
                <a:solidFill>
                  <a:schemeClr val="bg1"/>
                </a:solidFill>
              </a:rPr>
              <a:t>quis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luctus</a:t>
            </a:r>
            <a:r>
              <a:rPr lang="en-GB" sz="1200" dirty="0">
                <a:solidFill>
                  <a:schemeClr val="bg1"/>
                </a:solidFill>
              </a:rPr>
              <a:t> lorem. </a:t>
            </a:r>
            <a:r>
              <a:rPr lang="en-GB" sz="1200" dirty="0" err="1">
                <a:solidFill>
                  <a:schemeClr val="bg1"/>
                </a:solidFill>
              </a:rPr>
              <a:t>Nullam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porttitor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consectetur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nunc</a:t>
            </a:r>
            <a:r>
              <a:rPr lang="en-GB" sz="1200" dirty="0">
                <a:solidFill>
                  <a:schemeClr val="bg1"/>
                </a:solidFill>
              </a:rPr>
              <a:t> in </a:t>
            </a:r>
            <a:r>
              <a:rPr lang="en-GB" sz="1200" dirty="0" err="1">
                <a:solidFill>
                  <a:schemeClr val="bg1"/>
                </a:solidFill>
              </a:rPr>
              <a:t>tempor</a:t>
            </a:r>
            <a:r>
              <a:rPr lang="en-GB" sz="1200" dirty="0">
                <a:solidFill>
                  <a:schemeClr val="bg1"/>
                </a:solidFill>
              </a:rPr>
              <a:t>. Cras vitae </a:t>
            </a:r>
            <a:r>
              <a:rPr lang="en-GB" sz="1200" dirty="0" err="1">
                <a:solidFill>
                  <a:schemeClr val="bg1"/>
                </a:solidFill>
              </a:rPr>
              <a:t>venenatis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sem</a:t>
            </a:r>
            <a:r>
              <a:rPr lang="en-GB" sz="1200" dirty="0">
                <a:solidFill>
                  <a:schemeClr val="bg1"/>
                </a:solidFill>
              </a:rPr>
              <a:t> at </a:t>
            </a:r>
            <a:r>
              <a:rPr lang="en-GB" sz="1200" dirty="0" err="1">
                <a:solidFill>
                  <a:schemeClr val="bg1"/>
                </a:solidFill>
              </a:rPr>
              <a:t>pretium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arcu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864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69258" y="3816085"/>
            <a:ext cx="244130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download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78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>
            <a:spLocks/>
          </p:cNvSpPr>
          <p:nvPr/>
        </p:nvSpPr>
        <p:spPr>
          <a:xfrm>
            <a:off x="4223792" y="3535330"/>
            <a:ext cx="3744416" cy="43204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3200" kern="0" baseline="30000" dirty="0">
                <a:solidFill>
                  <a:srgbClr val="3C3C3C"/>
                </a:solidFill>
              </a:rPr>
              <a:t>项目背景</a:t>
            </a:r>
            <a:endParaRPr lang="en-US" sz="1400" kern="0" baseline="3000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44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旅游市场现状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Shape 1534"/>
          <p:cNvSpPr/>
          <p:nvPr/>
        </p:nvSpPr>
        <p:spPr>
          <a:xfrm>
            <a:off x="1228422" y="2376771"/>
            <a:ext cx="3173248" cy="3173248"/>
          </a:xfrm>
          <a:prstGeom prst="pie">
            <a:avLst>
              <a:gd name="adj1" fmla="val 15835664"/>
              <a:gd name="adj2" fmla="val 6250025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54" name="Shape 1535"/>
          <p:cNvSpPr/>
          <p:nvPr/>
        </p:nvSpPr>
        <p:spPr>
          <a:xfrm>
            <a:off x="954083" y="2312307"/>
            <a:ext cx="3173248" cy="3173248"/>
          </a:xfrm>
          <a:prstGeom prst="pie">
            <a:avLst>
              <a:gd name="adj1" fmla="val 6254187"/>
              <a:gd name="adj2" fmla="val 15728894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55" name="Shape 1536"/>
          <p:cNvSpPr txBox="1"/>
          <p:nvPr/>
        </p:nvSpPr>
        <p:spPr>
          <a:xfrm>
            <a:off x="608927" y="3221390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42.4%</a:t>
            </a:r>
          </a:p>
        </p:txBody>
      </p:sp>
      <p:sp>
        <p:nvSpPr>
          <p:cNvPr id="56" name="Shape 1537"/>
          <p:cNvSpPr txBox="1"/>
          <p:nvPr/>
        </p:nvSpPr>
        <p:spPr>
          <a:xfrm>
            <a:off x="2295700" y="3963395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57.6</a:t>
            </a:r>
            <a:r>
              <a:rPr lang="en-US" altLang="zh-CN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%</a:t>
            </a:r>
            <a:endParaRPr lang="en-US" sz="2000" dirty="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63" name="Shape 1540"/>
          <p:cNvSpPr txBox="1"/>
          <p:nvPr/>
        </p:nvSpPr>
        <p:spPr>
          <a:xfrm>
            <a:off x="5558702" y="2245466"/>
            <a:ext cx="5337186" cy="1179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随着经济社会的发展，旅游市场也蓬勃兴旺。国内旅游人数年年破新高，根据国家旅游局网站消息，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年国内旅游人数达到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50.01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亿人次。而在这些旅游的人群中，不跟团而采取自由行旅游的旅客占了相当大的比例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4" name="Shape 1534">
            <a:extLst>
              <a:ext uri="{FF2B5EF4-FFF2-40B4-BE49-F238E27FC236}">
                <a16:creationId xmlns:a16="http://schemas.microsoft.com/office/drawing/2014/main" id="{38812C00-6479-4E0C-9DF4-F79B9314E30A}"/>
              </a:ext>
            </a:extLst>
          </p:cNvPr>
          <p:cNvSpPr/>
          <p:nvPr/>
        </p:nvSpPr>
        <p:spPr>
          <a:xfrm>
            <a:off x="-123886" y="792261"/>
            <a:ext cx="1140257" cy="1160367"/>
          </a:xfrm>
          <a:prstGeom prst="pie">
            <a:avLst>
              <a:gd name="adj1" fmla="val 20863062"/>
              <a:gd name="adj2" fmla="val 1409388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ED30A-1140-4E94-A3D2-F3D4E1F3253F}"/>
              </a:ext>
            </a:extLst>
          </p:cNvPr>
          <p:cNvSpPr txBox="1"/>
          <p:nvPr/>
        </p:nvSpPr>
        <p:spPr>
          <a:xfrm>
            <a:off x="1029320" y="1233333"/>
            <a:ext cx="20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：自由行</a:t>
            </a:r>
          </a:p>
        </p:txBody>
      </p:sp>
      <p:sp>
        <p:nvSpPr>
          <p:cNvPr id="16" name="Shape 1535">
            <a:extLst>
              <a:ext uri="{FF2B5EF4-FFF2-40B4-BE49-F238E27FC236}">
                <a16:creationId xmlns:a16="http://schemas.microsoft.com/office/drawing/2014/main" id="{5084C584-B4DF-4E3F-AE34-FBFBD91592CD}"/>
              </a:ext>
            </a:extLst>
          </p:cNvPr>
          <p:cNvSpPr/>
          <p:nvPr/>
        </p:nvSpPr>
        <p:spPr>
          <a:xfrm>
            <a:off x="1751728" y="816846"/>
            <a:ext cx="1339911" cy="1334095"/>
          </a:xfrm>
          <a:prstGeom prst="pie">
            <a:avLst>
              <a:gd name="adj1" fmla="val 20481102"/>
              <a:gd name="adj2" fmla="val 857048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BB3FD5-1C4C-40F6-A79E-76B1377BB6A1}"/>
              </a:ext>
            </a:extLst>
          </p:cNvPr>
          <p:cNvSpPr txBox="1"/>
          <p:nvPr/>
        </p:nvSpPr>
        <p:spPr>
          <a:xfrm>
            <a:off x="3091639" y="1266490"/>
            <a:ext cx="176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跟团游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4CC925-144E-4D5F-93D0-631C709BB04C}"/>
              </a:ext>
            </a:extLst>
          </p:cNvPr>
          <p:cNvSpPr txBox="1"/>
          <p:nvPr/>
        </p:nvSpPr>
        <p:spPr>
          <a:xfrm>
            <a:off x="5558702" y="4615484"/>
            <a:ext cx="458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人们还是更倾向于自由行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33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对比两种旅游方式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7FB5E-B020-46F9-9462-97BF6FF77EDE}"/>
              </a:ext>
            </a:extLst>
          </p:cNvPr>
          <p:cNvSpPr txBox="1"/>
          <p:nvPr/>
        </p:nvSpPr>
        <p:spPr>
          <a:xfrm>
            <a:off x="808211" y="1628222"/>
            <a:ext cx="5144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跟团游</a:t>
            </a:r>
            <a:endParaRPr lang="en-US" altLang="zh-CN" sz="3200" b="1" dirty="0"/>
          </a:p>
          <a:p>
            <a:endParaRPr lang="zh-CN" altLang="en-US" sz="3200" b="1" dirty="0"/>
          </a:p>
          <a:p>
            <a:r>
              <a:rPr lang="zh-CN" altLang="en-US" sz="2400" b="1" dirty="0"/>
              <a:t>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不需要自己事先安排行程，跟着走即可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有导游讲解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当地导游带团，有安全感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400" b="1" dirty="0"/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旅游路线固定，不能自由发挥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行程极其紧张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低价团存在强制购物的情况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D453F8-65E4-4438-A380-32C0136F4CFA}"/>
              </a:ext>
            </a:extLst>
          </p:cNvPr>
          <p:cNvSpPr txBox="1"/>
          <p:nvPr/>
        </p:nvSpPr>
        <p:spPr>
          <a:xfrm>
            <a:off x="6294612" y="1781605"/>
            <a:ext cx="54805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传统自由行</a:t>
            </a:r>
          </a:p>
          <a:p>
            <a:endParaRPr lang="en-US" altLang="zh-CN" b="1" dirty="0"/>
          </a:p>
          <a:p>
            <a:r>
              <a:rPr lang="zh-CN" altLang="en-US" sz="2400" b="1" dirty="0"/>
              <a:t>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旅游路线自由，且可根据实际情况随机应变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行程视自身情况而定，可紧可松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不存在强制购物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r>
              <a:rPr lang="zh-CN" altLang="en-US" sz="2400" b="1" dirty="0"/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需要自行安排行程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无导游讲解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人生地不熟，没有安全感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84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结合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218158" y="1996918"/>
            <a:ext cx="5596179" cy="1444438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123158" y="2543902"/>
            <a:ext cx="3945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鱼我所欲也，熊掌亦我所欲也，二者不可得兼，舍鱼而取熊掌者也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——《</a:t>
            </a:r>
            <a:r>
              <a:rPr lang="zh-CN" altLang="en-US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孟子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》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575603" y="5008550"/>
            <a:ext cx="635915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自由客</a:t>
            </a:r>
            <a:r>
              <a:rPr lang="en-US" altLang="zh-CN" sz="3600" dirty="0"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——</a:t>
            </a:r>
            <a:r>
              <a:rPr lang="zh-CN" altLang="en-US" sz="3600" dirty="0"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你的旅游向导</a:t>
            </a:r>
            <a:endParaRPr lang="en-US" altLang="zh-CN" sz="3600" dirty="0"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4973750" y="4168928"/>
            <a:ext cx="2654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rgbClr val="363636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结合两者的优点</a:t>
            </a:r>
            <a:endParaRPr lang="en-US" sz="2400" dirty="0">
              <a:solidFill>
                <a:srgbClr val="363636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48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913138" y="2634671"/>
            <a:ext cx="236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3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24500" y="1493874"/>
            <a:ext cx="6667500" cy="2329416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4500" y="3823290"/>
            <a:ext cx="6667500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23290"/>
            <a:ext cx="5522976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404" y="4380610"/>
            <a:ext cx="44199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Dramatically repurpose interoperable infrastructures whereas principle-centered architectures. Compellingly build diverse sources and real-time intellectual capital. Credibly fashion out-of-the-box solutions before high standards in quality vectors.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Monotonectally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fashion cross functional platforms before highly efficient intellectual capital. Professionally transition process-centric e-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tailers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and dynamic ROI.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64404" y="5284625"/>
            <a:ext cx="44199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Dramatically repurpose interoperable infrastructures whereas principle-centered architectures. Compellingly build diverse sources and real-time intellectual capital. Credibly fashion out-of-the-box solutions before high standards in quality vectors. Monotonectally fashion cross functional platforms before highly efficient intellectual capital. Professionally transition process-centric e-tailers and dynamic ROI.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69553" y="2085844"/>
            <a:ext cx="1577393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defTabSz="1176924"/>
            <a:r>
              <a: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sz="14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177380126"/>
              </p:ext>
            </p:extLst>
          </p:nvPr>
        </p:nvGraphicFramePr>
        <p:xfrm>
          <a:off x="5586138" y="4343080"/>
          <a:ext cx="5653361" cy="186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865"/>
          <a:stretch/>
        </p:blipFill>
        <p:spPr>
          <a:xfrm>
            <a:off x="0" y="1493874"/>
            <a:ext cx="5522913" cy="30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0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8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4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4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41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41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41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1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8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1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7" grpId="0"/>
      <p:bldP spid="26" grpId="0"/>
      <p:bldP spid="31" grpId="0" build="p"/>
      <p:bldGraphic spid="41" grpId="0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2006600" y="1813716"/>
            <a:ext cx="1524886" cy="1524886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86%</a:t>
            </a:r>
          </a:p>
        </p:txBody>
      </p:sp>
      <p:sp>
        <p:nvSpPr>
          <p:cNvPr id="27" name="Oval 26"/>
          <p:cNvSpPr/>
          <p:nvPr/>
        </p:nvSpPr>
        <p:spPr>
          <a:xfrm>
            <a:off x="4985933" y="2680542"/>
            <a:ext cx="2001134" cy="2001134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886500" y="3101800"/>
            <a:ext cx="200000" cy="343751"/>
          </a:xfrm>
          <a:custGeom>
            <a:avLst/>
            <a:gdLst/>
            <a:ahLst/>
            <a:cxnLst/>
            <a:rect l="l" t="t" r="r" b="b"/>
            <a:pathLst>
              <a:path w="234042" h="402261">
                <a:moveTo>
                  <a:pt x="43883" y="109707"/>
                </a:moveTo>
                <a:lnTo>
                  <a:pt x="190159" y="109707"/>
                </a:lnTo>
                <a:cubicBezTo>
                  <a:pt x="202349" y="109707"/>
                  <a:pt x="212710" y="113974"/>
                  <a:pt x="221243" y="122507"/>
                </a:cubicBezTo>
                <a:cubicBezTo>
                  <a:pt x="229776" y="131039"/>
                  <a:pt x="234042" y="141401"/>
                  <a:pt x="234042" y="153590"/>
                </a:cubicBezTo>
                <a:lnTo>
                  <a:pt x="234042" y="248670"/>
                </a:lnTo>
                <a:cubicBezTo>
                  <a:pt x="234042" y="254765"/>
                  <a:pt x="231909" y="259946"/>
                  <a:pt x="227643" y="264212"/>
                </a:cubicBezTo>
                <a:cubicBezTo>
                  <a:pt x="223376" y="268479"/>
                  <a:pt x="218196" y="270612"/>
                  <a:pt x="212101" y="270612"/>
                </a:cubicBezTo>
                <a:cubicBezTo>
                  <a:pt x="206006" y="270612"/>
                  <a:pt x="200825" y="268479"/>
                  <a:pt x="196559" y="264212"/>
                </a:cubicBezTo>
                <a:cubicBezTo>
                  <a:pt x="192293" y="259946"/>
                  <a:pt x="190159" y="254765"/>
                  <a:pt x="190159" y="248670"/>
                </a:cubicBezTo>
                <a:lnTo>
                  <a:pt x="190159" y="168218"/>
                </a:lnTo>
                <a:lnTo>
                  <a:pt x="175532" y="168218"/>
                </a:lnTo>
                <a:lnTo>
                  <a:pt x="175532" y="376662"/>
                </a:lnTo>
                <a:cubicBezTo>
                  <a:pt x="175532" y="383672"/>
                  <a:pt x="173018" y="389690"/>
                  <a:pt x="167989" y="394719"/>
                </a:cubicBezTo>
                <a:cubicBezTo>
                  <a:pt x="162961" y="399747"/>
                  <a:pt x="156942" y="402261"/>
                  <a:pt x="149933" y="402261"/>
                </a:cubicBezTo>
                <a:cubicBezTo>
                  <a:pt x="142924" y="402261"/>
                  <a:pt x="136906" y="399747"/>
                  <a:pt x="131877" y="394719"/>
                </a:cubicBezTo>
                <a:cubicBezTo>
                  <a:pt x="126849" y="389690"/>
                  <a:pt x="124335" y="383672"/>
                  <a:pt x="124335" y="376662"/>
                </a:cubicBezTo>
                <a:lnTo>
                  <a:pt x="124335" y="270612"/>
                </a:lnTo>
                <a:lnTo>
                  <a:pt x="109707" y="270612"/>
                </a:lnTo>
                <a:lnTo>
                  <a:pt x="109707" y="376662"/>
                </a:lnTo>
                <a:cubicBezTo>
                  <a:pt x="109707" y="383672"/>
                  <a:pt x="107193" y="389690"/>
                  <a:pt x="102165" y="394719"/>
                </a:cubicBezTo>
                <a:cubicBezTo>
                  <a:pt x="97137" y="399747"/>
                  <a:pt x="91118" y="402261"/>
                  <a:pt x="84109" y="402261"/>
                </a:cubicBezTo>
                <a:cubicBezTo>
                  <a:pt x="77100" y="402261"/>
                  <a:pt x="71081" y="399747"/>
                  <a:pt x="66053" y="394719"/>
                </a:cubicBezTo>
                <a:cubicBezTo>
                  <a:pt x="61024" y="389690"/>
                  <a:pt x="58510" y="383672"/>
                  <a:pt x="58510" y="376662"/>
                </a:cubicBezTo>
                <a:lnTo>
                  <a:pt x="58510" y="168218"/>
                </a:lnTo>
                <a:lnTo>
                  <a:pt x="43883" y="168218"/>
                </a:lnTo>
                <a:lnTo>
                  <a:pt x="43883" y="248670"/>
                </a:lnTo>
                <a:cubicBezTo>
                  <a:pt x="43883" y="254765"/>
                  <a:pt x="41749" y="259946"/>
                  <a:pt x="37483" y="264212"/>
                </a:cubicBezTo>
                <a:cubicBezTo>
                  <a:pt x="33217" y="268479"/>
                  <a:pt x="28036" y="270612"/>
                  <a:pt x="21941" y="270612"/>
                </a:cubicBezTo>
                <a:cubicBezTo>
                  <a:pt x="15846" y="270612"/>
                  <a:pt x="10666" y="268479"/>
                  <a:pt x="6399" y="264212"/>
                </a:cubicBezTo>
                <a:cubicBezTo>
                  <a:pt x="2133" y="259946"/>
                  <a:pt x="0" y="254765"/>
                  <a:pt x="0" y="248670"/>
                </a:cubicBezTo>
                <a:lnTo>
                  <a:pt x="0" y="153590"/>
                </a:lnTo>
                <a:cubicBezTo>
                  <a:pt x="0" y="141401"/>
                  <a:pt x="4266" y="131039"/>
                  <a:pt x="12799" y="122507"/>
                </a:cubicBezTo>
                <a:cubicBezTo>
                  <a:pt x="21332" y="113974"/>
                  <a:pt x="31693" y="109707"/>
                  <a:pt x="43883" y="109707"/>
                </a:cubicBezTo>
                <a:close/>
                <a:moveTo>
                  <a:pt x="117021" y="0"/>
                </a:moveTo>
                <a:cubicBezTo>
                  <a:pt x="131192" y="0"/>
                  <a:pt x="143267" y="4990"/>
                  <a:pt x="153247" y="14970"/>
                </a:cubicBezTo>
                <a:cubicBezTo>
                  <a:pt x="163228" y="24951"/>
                  <a:pt x="168218" y="37026"/>
                  <a:pt x="168218" y="51197"/>
                </a:cubicBezTo>
                <a:cubicBezTo>
                  <a:pt x="168218" y="65367"/>
                  <a:pt x="163228" y="77443"/>
                  <a:pt x="153247" y="87423"/>
                </a:cubicBezTo>
                <a:cubicBezTo>
                  <a:pt x="143267" y="97403"/>
                  <a:pt x="131192" y="102394"/>
                  <a:pt x="117021" y="102394"/>
                </a:cubicBezTo>
                <a:cubicBezTo>
                  <a:pt x="102851" y="102394"/>
                  <a:pt x="90775" y="97403"/>
                  <a:pt x="80795" y="87423"/>
                </a:cubicBezTo>
                <a:cubicBezTo>
                  <a:pt x="70814" y="77443"/>
                  <a:pt x="65824" y="65367"/>
                  <a:pt x="65824" y="51197"/>
                </a:cubicBezTo>
                <a:cubicBezTo>
                  <a:pt x="65824" y="37026"/>
                  <a:pt x="70814" y="24951"/>
                  <a:pt x="80795" y="14970"/>
                </a:cubicBezTo>
                <a:cubicBezTo>
                  <a:pt x="90775" y="4990"/>
                  <a:pt x="102851" y="0"/>
                  <a:pt x="117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18790" y="3474394"/>
            <a:ext cx="153542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115.5k</a:t>
            </a:r>
          </a:p>
          <a:p>
            <a:pPr algn="ctr"/>
            <a:r>
              <a:rPr lang="en-US"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AVERAGE</a:t>
            </a:r>
          </a:p>
        </p:txBody>
      </p:sp>
      <p:sp>
        <p:nvSpPr>
          <p:cNvPr id="30" name="Oval 29"/>
          <p:cNvSpPr/>
          <p:nvPr/>
        </p:nvSpPr>
        <p:spPr>
          <a:xfrm>
            <a:off x="4348421" y="4886525"/>
            <a:ext cx="1524886" cy="1524886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86%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159886" y="5234740"/>
            <a:ext cx="1828800" cy="274320"/>
          </a:xfrm>
          <a:prstGeom prst="round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SOCIAL BOX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531486" y="5234741"/>
            <a:ext cx="457200" cy="274320"/>
          </a:xfrm>
          <a:prstGeom prst="round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FontAwesome" pitchFamily="2" charset="0"/>
              </a:rPr>
              <a:t>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9886" y="5558393"/>
            <a:ext cx="1893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FACEBOOK</a:t>
            </a:r>
          </a:p>
          <a:p>
            <a:pPr algn="r"/>
            <a:endParaRPr lang="en-US" sz="90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r"/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62591" y="2478589"/>
            <a:ext cx="1559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864398" y="5882347"/>
            <a:ext cx="15595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Conveniently iterate top-line alignments for wireless metrics.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2125" y="5509060"/>
            <a:ext cx="110799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35%</a:t>
            </a:r>
          </a:p>
          <a:p>
            <a:r>
              <a:rPr lang="en-US" sz="900" b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MUSIC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59769" y="3746856"/>
            <a:ext cx="306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Conveniently procrastinate client-centric technology via highly efficient manufactured products. Seamlessly productivate go forward benefits without interdependentinfrastructures.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54777" y="3101800"/>
            <a:ext cx="2286000" cy="640080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87572" y="324023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71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/>
      <p:bldP spid="35" grpId="0"/>
      <p:bldP spid="40" grpId="0"/>
      <p:bldP spid="41" grpId="0"/>
      <p:bldP spid="47" grpId="0"/>
      <p:bldP spid="48" grpId="0" animBg="1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1543</Words>
  <Application>Microsoft Office PowerPoint</Application>
  <PresentationFormat>宽屏</PresentationFormat>
  <Paragraphs>208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Adobe Garamond Pro Bold</vt:lpstr>
      <vt:lpstr>FontAwesome</vt:lpstr>
      <vt:lpstr>Kozuka Gothic Pro EL</vt:lpstr>
      <vt:lpstr>Montserrat</vt:lpstr>
      <vt:lpstr>Open Sans</vt:lpstr>
      <vt:lpstr>Open Sans Light</vt:lpstr>
      <vt:lpstr>Roboto</vt:lpstr>
      <vt:lpstr>方正兰亭超细黑简体</vt:lpstr>
      <vt:lpstr>方正兰亭黑_GBK</vt:lpstr>
      <vt:lpstr>宋体</vt:lpstr>
      <vt:lpstr>微软雅黑</vt:lpstr>
      <vt:lpstr>幼圆</vt:lpstr>
      <vt:lpstr>Aharoni</vt:lpstr>
      <vt:lpstr>Arial</vt:lpstr>
      <vt:lpstr>Calibri</vt:lpstr>
      <vt:lpstr>Calibri Light</vt:lpstr>
      <vt:lpstr>Segoe UI Semilight</vt:lpstr>
      <vt:lpstr>Source Sans Pro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岑 哲栋</cp:lastModifiedBy>
  <cp:revision>1155</cp:revision>
  <dcterms:created xsi:type="dcterms:W3CDTF">2015-03-01T11:49:49Z</dcterms:created>
  <dcterms:modified xsi:type="dcterms:W3CDTF">2018-12-20T08:42:40Z</dcterms:modified>
</cp:coreProperties>
</file>