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381" r:id="rId3"/>
    <p:sldId id="382" r:id="rId4"/>
    <p:sldId id="534" r:id="rId5"/>
    <p:sldId id="529" r:id="rId6"/>
    <p:sldId id="535" r:id="rId7"/>
    <p:sldId id="536" r:id="rId8"/>
    <p:sldId id="537" r:id="rId9"/>
    <p:sldId id="539" r:id="rId10"/>
    <p:sldId id="538" r:id="rId11"/>
    <p:sldId id="540" r:id="rId12"/>
    <p:sldId id="453" r:id="rId13"/>
    <p:sldId id="455" r:id="rId14"/>
    <p:sldId id="460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8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r="7273"/>
          <a:stretch/>
        </p:blipFill>
        <p:spPr>
          <a:xfrm>
            <a:off x="166255" y="2023525"/>
            <a:ext cx="3851016" cy="3083923"/>
          </a:xfrm>
          <a:prstGeom prst="rect">
            <a:avLst/>
          </a:prstGeom>
        </p:spPr>
      </p:pic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7503" b="4101"/>
          <a:stretch/>
        </p:blipFill>
        <p:spPr>
          <a:xfrm>
            <a:off x="4427952" y="828479"/>
            <a:ext cx="4025381" cy="292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t="29" r="2485" b="-1"/>
          <a:stretch/>
        </p:blipFill>
        <p:spPr>
          <a:xfrm>
            <a:off x="4427952" y="3877013"/>
            <a:ext cx="4177329" cy="29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33513" y="4438650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毕业生对“大学生留汉工程”关注度较低</a:t>
            </a: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425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5" y="1390650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ea typeface="微软雅黑" pitchFamily="34" charset="-122"/>
              </a:rPr>
              <a:t>毕业生就业更倾向北上广等一线城市</a:t>
            </a: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950" y="2606675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14057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>
                <a:ea typeface="微软雅黑" pitchFamily="34" charset="-122"/>
              </a:rPr>
              <a:t>专业因素影响毕业生选择就业城市</a:t>
            </a: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Procedure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Data source and cleaning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Map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微软雅黑" pitchFamily="34" charset="-122"/>
              </a:rPr>
              <a:t>Education Background Requirements</a:t>
            </a: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微软雅黑" pitchFamily="34" charset="-122"/>
              </a:rPr>
              <a:t>Working Experience Requirements</a:t>
            </a: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11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189" y="1995055"/>
            <a:ext cx="75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Pages>0</Pages>
  <Words>221</Words>
  <Characters>0</Characters>
  <Application>Microsoft Office PowerPoint</Application>
  <DocSecurity>0</DocSecurity>
  <PresentationFormat>On-screen Show (4:3)</PresentationFormat>
  <Lines>0</Lines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Broadway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Eyeful Presentations Ltd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张傲然</cp:lastModifiedBy>
  <cp:revision>193</cp:revision>
  <dcterms:created xsi:type="dcterms:W3CDTF">2007-04-12T07:21:34Z</dcterms:created>
  <dcterms:modified xsi:type="dcterms:W3CDTF">2017-03-16T05:12:56Z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