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381" r:id="rId3"/>
    <p:sldId id="382" r:id="rId4"/>
    <p:sldId id="534" r:id="rId5"/>
    <p:sldId id="529" r:id="rId6"/>
    <p:sldId id="535" r:id="rId7"/>
    <p:sldId id="537" r:id="rId8"/>
    <p:sldId id="539" r:id="rId9"/>
    <p:sldId id="538" r:id="rId10"/>
    <p:sldId id="540" r:id="rId11"/>
    <p:sldId id="453" r:id="rId12"/>
    <p:sldId id="455" r:id="rId13"/>
    <p:sldId id="460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24" y="282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Education Background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428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4119563"/>
            <a:ext cx="7896225" cy="1065212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482724" y="4392612"/>
            <a:ext cx="7073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 smtClean="0">
                <a:latin typeface="+mn-lt"/>
                <a:ea typeface="微软雅黑" pitchFamily="34" charset="-122"/>
              </a:rPr>
              <a:t>Generalize to analyze big data </a:t>
            </a:r>
            <a:endParaRPr lang="zh-CN" altLang="en-US" sz="2800" dirty="0">
              <a:latin typeface="+mn-lt"/>
              <a:ea typeface="微软雅黑" pitchFamily="34" charset="-122"/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pic>
        <p:nvPicPr>
          <p:cNvPr id="46087" name="Picture 9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5638800"/>
            <a:ext cx="7778750" cy="12049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1400175" y="5727700"/>
            <a:ext cx="7112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 dirty="0">
                <a:ea typeface="微软雅黑" pitchFamily="34" charset="-122"/>
              </a:rPr>
              <a:t>城市收入水平，建设水平，行业发展前景对毕业生选择就业城市有一定影响</a:t>
            </a: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9" y="1230313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482724" y="1294606"/>
            <a:ext cx="71405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 smtClean="0">
                <a:ea typeface="微软雅黑" pitchFamily="34" charset="-122"/>
              </a:rPr>
              <a:t>Guide the choice of employment place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8" y="2584450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457325" y="2813050"/>
            <a:ext cx="7380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 smtClean="0">
                <a:ea typeface="微软雅黑" pitchFamily="34" charset="-122"/>
              </a:rPr>
              <a:t>Key factors to improve competitiveness</a:t>
            </a:r>
            <a:endParaRPr lang="zh-CN" altLang="en-US" sz="2800" dirty="0">
              <a:ea typeface="微软雅黑" pitchFamily="34" charset="-122"/>
            </a:endParaRP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utoUpdateAnimBg="0"/>
      <p:bldP spid="46085" grpId="1" bldLvl="0" autoUpdateAnimBg="0"/>
      <p:bldP spid="46086" grpId="0" bldLvl="0" autoUpdateAnimBg="0"/>
      <p:bldP spid="46088" grpId="0" bldLvl="0" autoUpdateAnimBg="0"/>
      <p:bldP spid="46088" grpId="1" bldLvl="0" autoUpdateAnimBg="0"/>
      <p:bldP spid="46091" grpId="0" autoUpdateAnimBg="0"/>
      <p:bldP spid="460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Procedure</a:t>
            </a:r>
          </a:p>
        </p:txBody>
      </p:sp>
      <p:pic>
        <p:nvPicPr>
          <p:cNvPr id="5126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1488" y="1881188"/>
            <a:ext cx="86725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Data source and cleaning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5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Map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enovo\Documents\Python Scripts\project\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07" y="1559945"/>
            <a:ext cx="3871402" cy="49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199" y="2590800"/>
            <a:ext cx="3297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en-US" altLang="zh-CN" sz="3000" dirty="0" smtClean="0"/>
              <a:t>San Francisco </a:t>
            </a:r>
            <a:endParaRPr lang="zh-CN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3547910"/>
            <a:ext cx="39512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en-US" altLang="zh-CN" sz="2500" dirty="0" smtClean="0"/>
              <a:t>Palo Alto, Sacramento</a:t>
            </a:r>
          </a:p>
        </p:txBody>
      </p:sp>
      <p:sp>
        <p:nvSpPr>
          <p:cNvPr id="36" name="AutoShape 28"/>
          <p:cNvSpPr>
            <a:spLocks noChangeArrowheads="1"/>
          </p:cNvSpPr>
          <p:nvPr/>
        </p:nvSpPr>
        <p:spPr bwMode="auto">
          <a:xfrm>
            <a:off x="404661" y="3620543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28"/>
          <p:cNvSpPr>
            <a:spLocks noChangeArrowheads="1"/>
          </p:cNvSpPr>
          <p:nvPr/>
        </p:nvSpPr>
        <p:spPr bwMode="auto">
          <a:xfrm>
            <a:off x="404661" y="4466647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28"/>
          <p:cNvSpPr>
            <a:spLocks noChangeArrowheads="1"/>
          </p:cNvSpPr>
          <p:nvPr/>
        </p:nvSpPr>
        <p:spPr bwMode="auto">
          <a:xfrm>
            <a:off x="404661" y="265573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901" y="4466647"/>
            <a:ext cx="372650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300" dirty="0"/>
              <a:t>Los Angeles, San Diego, </a:t>
            </a:r>
            <a:r>
              <a:rPr lang="en-US" altLang="zh-CN" sz="2300" dirty="0" smtClean="0"/>
              <a:t>   Oakland 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7" grpId="0" animBg="1" autoUpdateAnimBg="0"/>
      <p:bldP spid="3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微软雅黑" pitchFamily="34" charset="-122"/>
              </a:rPr>
              <a:t>Education </a:t>
            </a:r>
            <a:r>
              <a:rPr lang="en-US" altLang="zh-CN" sz="2800" b="1" dirty="0" smtClean="0">
                <a:solidFill>
                  <a:schemeClr val="tx1"/>
                </a:solidFill>
                <a:ea typeface="微软雅黑" pitchFamily="34" charset="-122"/>
              </a:rPr>
              <a:t>Background</a:t>
            </a: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enovo\Documents\Python Scripts\project\pie_deg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9" y="2400301"/>
            <a:ext cx="4260645" cy="36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Python Scripts\project\pie_ex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15" y="2400302"/>
            <a:ext cx="4038896" cy="36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02115" y="1623204"/>
            <a:ext cx="368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itchFamily="34" charset="-122"/>
              </a:rPr>
              <a:t>Working Experience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6971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0" y="2887365"/>
            <a:ext cx="329213" cy="35359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22154" y="1979170"/>
            <a:ext cx="8064646" cy="4161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itchFamily="34" charset="-122"/>
              </a:rPr>
              <a:t>Natural Language Processing</a:t>
            </a:r>
            <a:endParaRPr lang="zh-CN" altLang="en-US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651" y="2740998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7160" y="3441270"/>
            <a:ext cx="50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lemmatize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" y="3599651"/>
            <a:ext cx="329213" cy="3535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9" y="4397297"/>
            <a:ext cx="329213" cy="3535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3651" y="4281708"/>
            <a:ext cx="3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lDF</a:t>
            </a:r>
            <a:r>
              <a:rPr lang="en-US" sz="3200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189" y="1995055"/>
            <a:ext cx="753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40003642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Working Experience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 descr="C:\Users\lenovo\Desktop\b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322"/>
            <a:ext cx="4306681" cy="28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bar3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968084"/>
            <a:ext cx="4299954" cy="28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esktop\bar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3869358"/>
            <a:ext cx="4245114" cy="28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963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Pages>0</Pages>
  <Words>179</Words>
  <Characters>0</Characters>
  <Application>Microsoft Office PowerPoint</Application>
  <DocSecurity>0</DocSecurity>
  <PresentationFormat>全屏显示(4:3)</PresentationFormat>
  <Lines>0</Lines>
  <Paragraphs>70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Eyeful Presentations Ltd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lenovo</cp:lastModifiedBy>
  <cp:revision>203</cp:revision>
  <dcterms:created xsi:type="dcterms:W3CDTF">2007-04-12T07:21:34Z</dcterms:created>
  <dcterms:modified xsi:type="dcterms:W3CDTF">2017-03-16T17:16:48Z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