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541" r:id="rId3"/>
    <p:sldId id="382" r:id="rId4"/>
    <p:sldId id="546" r:id="rId5"/>
    <p:sldId id="529" r:id="rId6"/>
    <p:sldId id="535" r:id="rId7"/>
    <p:sldId id="537" r:id="rId8"/>
    <p:sldId id="542" r:id="rId9"/>
    <p:sldId id="543" r:id="rId10"/>
    <p:sldId id="538" r:id="rId11"/>
    <p:sldId id="544" r:id="rId12"/>
    <p:sldId id="453" r:id="rId13"/>
    <p:sldId id="545" r:id="rId14"/>
    <p:sldId id="460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44" y="48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"/>
          <a:stretch/>
        </p:blipFill>
        <p:spPr>
          <a:xfrm>
            <a:off x="0" y="2478031"/>
            <a:ext cx="4246038" cy="2973069"/>
          </a:xfrm>
          <a:prstGeom prst="rect">
            <a:avLst/>
          </a:prstGeom>
        </p:spPr>
      </p:pic>
      <p:pic>
        <p:nvPicPr>
          <p:cNvPr id="7" name="图片 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1" b="1890"/>
          <a:stretch/>
        </p:blipFill>
        <p:spPr>
          <a:xfrm>
            <a:off x="4507345" y="856700"/>
            <a:ext cx="4091710" cy="2994864"/>
          </a:xfrm>
          <a:prstGeom prst="rect">
            <a:avLst/>
          </a:prstGeom>
        </p:spPr>
      </p:pic>
      <p:pic>
        <p:nvPicPr>
          <p:cNvPr id="8" name="图片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0"/>
          <a:stretch/>
        </p:blipFill>
        <p:spPr>
          <a:xfrm>
            <a:off x="4507345" y="3964565"/>
            <a:ext cx="4163008" cy="28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67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351" y="4592999"/>
            <a:ext cx="8096827" cy="14887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244814" y="4830400"/>
            <a:ext cx="7073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Job requirements for data analyst in different industries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822" y="1391013"/>
            <a:ext cx="8348519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058863" y="1451157"/>
            <a:ext cx="7564436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Job requirements for other occupations 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58" y="2751138"/>
            <a:ext cx="8236815" cy="1516062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037431" y="3076938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Job requirements for data analyst in different locations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53000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Help students to examine whether they are qualified to be a data analyst and which skills they should  cultivated to be better prepared.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6775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317071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Description</a:t>
            </a:r>
          </a:p>
        </p:txBody>
      </p:sp>
      <p:pic>
        <p:nvPicPr>
          <p:cNvPr id="8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16144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zh-CN" altLang="en-US" sz="4000" b="1" kern="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954300" y="2798434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Find URL</a:t>
            </a:r>
          </a:p>
        </p:txBody>
      </p:sp>
      <p:sp>
        <p:nvSpPr>
          <p:cNvPr id="11" name="TextBox 32"/>
          <p:cNvSpPr txBox="1"/>
          <p:nvPr/>
        </p:nvSpPr>
        <p:spPr>
          <a:xfrm>
            <a:off x="1037845" y="3366627"/>
            <a:ext cx="76489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Companies’ locations and information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1089991" y="4003662"/>
            <a:ext cx="7011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 and Required Skills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6700" y="4605278"/>
            <a:ext cx="7429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Visualization and Statistics Analysis</a:t>
            </a: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649500" y="2946951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633982" y="3534265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725700" y="4767554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649500" y="4150765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  <p:pic>
        <p:nvPicPr>
          <p:cNvPr id="30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72082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71488" y="2092795"/>
            <a:ext cx="86725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Project Data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Professional Job Website-----”Indeed”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 Pages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3000 Post Information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2445 Data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1118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7" y="1502818"/>
            <a:ext cx="4482789" cy="52863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957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微软雅黑" pitchFamily="34" charset="-122"/>
              </a:rPr>
              <a:t>Pie Chart of Education Background</a:t>
            </a:r>
            <a:endParaRPr lang="zh-CN" altLang="en-US" sz="1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361509" y="2851725"/>
            <a:ext cx="4260645" cy="3150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/>
          <a:stretch/>
        </p:blipFill>
        <p:spPr bwMode="auto">
          <a:xfrm>
            <a:off x="4802115" y="2881602"/>
            <a:ext cx="4038896" cy="3121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2347036"/>
            <a:ext cx="416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itchFamily="34" charset="-122"/>
              </a:rPr>
              <a:t>Pie Chart of Working Experience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4038" y="2222501"/>
          <a:ext cx="7535924" cy="4354715"/>
        </p:xfrm>
        <a:graphic>
          <a:graphicData uri="http://schemas.openxmlformats.org/drawingml/2006/table">
            <a:tbl>
              <a:tblPr/>
              <a:tblGrid>
                <a:gridCol w="1883981">
                  <a:extLst>
                    <a:ext uri="{9D8B030D-6E8A-4147-A177-3AD203B41FA5}">
                      <a16:colId xmlns:a16="http://schemas.microsoft.com/office/drawing/2014/main" val="1858275429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947475530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1294555838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2560685005"/>
                    </a:ext>
                  </a:extLst>
                </a:gridCol>
              </a:tblGrid>
              <a:tr h="49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704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0271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mysql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594484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6752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spss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041889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tableau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hive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265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python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51380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matlab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619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vba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726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oracl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7370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hadoop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sqlserver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4906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964" y="1608856"/>
            <a:ext cx="40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IDF of Required Skills</a:t>
            </a:r>
          </a:p>
        </p:txBody>
      </p:sp>
    </p:spTree>
    <p:extLst>
      <p:ext uri="{BB962C8B-B14F-4D97-AF65-F5344CB8AC3E}">
        <p14:creationId xmlns:p14="http://schemas.microsoft.com/office/powerpoint/2010/main" val="9123924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483" y="1536207"/>
            <a:ext cx="9336771" cy="52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360119"/>
            <a:ext cx="5403755" cy="41897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1092" y="1876286"/>
            <a:ext cx="48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Cloud for Required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1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Pages>0</Pages>
  <Words>270</Words>
  <Characters>0</Characters>
  <Application>Microsoft Office PowerPoint</Application>
  <DocSecurity>0</DocSecurity>
  <PresentationFormat>On-screen Show (4:3)</PresentationFormat>
  <Lines>0</Lines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Broadway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Eyeful Presentations Ltd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张傲然</cp:lastModifiedBy>
  <cp:revision>216</cp:revision>
  <dcterms:created xsi:type="dcterms:W3CDTF">2007-04-12T07:21:34Z</dcterms:created>
  <dcterms:modified xsi:type="dcterms:W3CDTF">2017-03-17T15:47:59Z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