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381" r:id="rId3"/>
    <p:sldId id="382" r:id="rId4"/>
    <p:sldId id="385" r:id="rId5"/>
    <p:sldId id="529" r:id="rId6"/>
    <p:sldId id="530" r:id="rId7"/>
    <p:sldId id="531" r:id="rId8"/>
    <p:sldId id="532" r:id="rId9"/>
    <p:sldId id="533" r:id="rId10"/>
    <p:sldId id="453" r:id="rId11"/>
    <p:sldId id="455" r:id="rId12"/>
    <p:sldId id="460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44" y="48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4119563"/>
            <a:ext cx="7896225" cy="1065212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433513" y="4438650"/>
            <a:ext cx="707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毕业生对“大学生留汉工程”关注度较低</a:t>
            </a: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pic>
        <p:nvPicPr>
          <p:cNvPr id="46087" name="Picture 9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638800"/>
            <a:ext cx="7778750" cy="12049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400175" y="5727700"/>
            <a:ext cx="7112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>
                <a:ea typeface="微软雅黑" pitchFamily="34" charset="-122"/>
              </a:rPr>
              <a:t>城市收入水平，建设水平，行业发展前景对毕业生选择就业城市有一定影响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425" y="1230313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482725" y="1390650"/>
            <a:ext cx="71405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>
                <a:ea typeface="微软雅黑" pitchFamily="34" charset="-122"/>
              </a:rPr>
              <a:t>毕业生就业更倾向北上广等一线城市</a:t>
            </a: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950" y="2606675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457325" y="2813050"/>
            <a:ext cx="714057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>
                <a:ea typeface="微软雅黑" pitchFamily="34" charset="-122"/>
              </a:rPr>
              <a:t>专业因素影响毕业生选择就业城市</a:t>
            </a: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88" grpId="0" bldLvl="0" autoUpdateAnimBg="0"/>
      <p:bldP spid="46088" grpId="1" bldLvl="0" autoUpdateAnimBg="0"/>
      <p:bldP spid="46091" grpId="0" autoUpdateAnimBg="0"/>
      <p:bldP spid="4609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Procedure</a:t>
            </a: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5425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chemeClr val="tx1"/>
                </a:solidFill>
                <a:ea typeface="微软雅黑" pitchFamily="34" charset="-122"/>
              </a:rPr>
              <a:t>调查内容</a:t>
            </a: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(data from, job description)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ea typeface="宋体" pitchFamily="2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a typeface="微软雅黑" pitchFamily="34" charset="-122"/>
              </a:rPr>
              <a:t>被调查大学生的基本情况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微软雅黑" pitchFamily="34" charset="-122"/>
              </a:rPr>
              <a:t>    被调查大学生的就业地点选择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微软雅黑" pitchFamily="34" charset="-122"/>
              </a:rPr>
              <a:t>    被调查大学生的动机和想法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微软雅黑" pitchFamily="34" charset="-122"/>
              </a:rPr>
              <a:t>    被调查大学生对武汉市的主观评价 </a:t>
            </a: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2799"/>
            <a:ext cx="7636749" cy="1263601"/>
            <a:chOff x="0" y="-6309"/>
            <a:chExt cx="6625997" cy="1265213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6" y="-6309"/>
              <a:ext cx="5103782" cy="1022625"/>
              <a:chOff x="0" y="-6309"/>
              <a:chExt cx="5103782" cy="1022625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04934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390627" y="8204"/>
                <a:ext cx="175318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2885197" y="-6309"/>
                <a:ext cx="2218585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38366" y="496743"/>
            <a:ext cx="1894483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4336661" y="533178"/>
            <a:ext cx="23156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Data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Visualization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5685" y="648565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610224" y="586219"/>
            <a:ext cx="21273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5425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Map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2799"/>
            <a:ext cx="7636749" cy="1263601"/>
            <a:chOff x="0" y="-6309"/>
            <a:chExt cx="6625997" cy="1265213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6" y="-6309"/>
              <a:ext cx="5103782" cy="1022625"/>
              <a:chOff x="0" y="-6309"/>
              <a:chExt cx="5103782" cy="1022625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04934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390627" y="8204"/>
                <a:ext cx="175318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2885197" y="-6309"/>
                <a:ext cx="2218585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38366" y="496743"/>
            <a:ext cx="1894483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4336661" y="533178"/>
            <a:ext cx="23156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Data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Visualization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5685" y="648565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610224" y="586219"/>
            <a:ext cx="21273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5425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2799"/>
            <a:ext cx="7830228" cy="1263601"/>
            <a:chOff x="0" y="-6309"/>
            <a:chExt cx="6625997" cy="1265213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6" y="-6309"/>
              <a:ext cx="5103782" cy="1022625"/>
              <a:chOff x="0" y="-6309"/>
              <a:chExt cx="5103782" cy="1022625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04934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390627" y="8204"/>
                <a:ext cx="1753189" cy="1008112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2885197" y="-6309"/>
                <a:ext cx="2218585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38366" y="449335"/>
            <a:ext cx="2098789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4457806" y="496305"/>
            <a:ext cx="23156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Data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Visualization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770251" y="647270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610224" y="586219"/>
            <a:ext cx="227628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Method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Generalization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6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369553"/>
            <a:ext cx="7762471" cy="1269902"/>
            <a:chOff x="0" y="-12618"/>
            <a:chExt cx="6625997" cy="1271522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6" y="-12618"/>
              <a:ext cx="5116179" cy="1030845"/>
              <a:chOff x="0" y="-12618"/>
              <a:chExt cx="5116179" cy="1030845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04934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2784125" y="-12618"/>
                <a:ext cx="2332054" cy="1008112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412296" y="10115"/>
                <a:ext cx="1639405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38366" y="449335"/>
            <a:ext cx="2098789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4333253" y="472857"/>
            <a:ext cx="231562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Data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Visualization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746602" y="649431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391049" y="586219"/>
            <a:ext cx="24626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Method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Generalization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009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369553"/>
            <a:ext cx="7762471" cy="1269902"/>
            <a:chOff x="0" y="-12618"/>
            <a:chExt cx="6625997" cy="1271522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6" y="-12618"/>
              <a:ext cx="5116179" cy="1030845"/>
              <a:chOff x="0" y="-12618"/>
              <a:chExt cx="5116179" cy="1030845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04934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2784125" y="-12618"/>
                <a:ext cx="2332054" cy="1008112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412296" y="10115"/>
                <a:ext cx="1639405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38366" y="449335"/>
            <a:ext cx="2098789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4333253" y="472857"/>
            <a:ext cx="231562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Data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Visualization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746602" y="649431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391049" y="586219"/>
            <a:ext cx="24626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Method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Generalization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4283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2017" y="320600"/>
            <a:ext cx="7762471" cy="1269902"/>
            <a:chOff x="0" y="-12618"/>
            <a:chExt cx="6625997" cy="1271522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6" y="-12618"/>
              <a:ext cx="5116179" cy="1030845"/>
              <a:chOff x="0" y="-12618"/>
              <a:chExt cx="5116179" cy="1030845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04934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2784125" y="-12618"/>
                <a:ext cx="2332054" cy="1008112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412296" y="10115"/>
                <a:ext cx="1639405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38366" y="449335"/>
            <a:ext cx="2098789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4333253" y="472857"/>
            <a:ext cx="231562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Data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Visualization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746602" y="649431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391049" y="586219"/>
            <a:ext cx="24626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Method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Generalization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5126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Pages>0</Pages>
  <Words>259</Words>
  <Characters>0</Characters>
  <Application>Microsoft Office PowerPoint</Application>
  <DocSecurity>0</DocSecurity>
  <PresentationFormat>On-screen Show (4:3)</PresentationFormat>
  <Lines>0</Lines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Broadway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Eyeful Presentations Ltd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张傲然</cp:lastModifiedBy>
  <cp:revision>181</cp:revision>
  <dcterms:created xsi:type="dcterms:W3CDTF">2007-04-12T07:21:34Z</dcterms:created>
  <dcterms:modified xsi:type="dcterms:W3CDTF">2017-03-15T21:00:03Z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