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541" r:id="rId3"/>
    <p:sldId id="382" r:id="rId4"/>
    <p:sldId id="534" r:id="rId5"/>
    <p:sldId id="529" r:id="rId6"/>
    <p:sldId id="535" r:id="rId7"/>
    <p:sldId id="537" r:id="rId8"/>
    <p:sldId id="539" r:id="rId9"/>
    <p:sldId id="538" r:id="rId10"/>
    <p:sldId id="540" r:id="rId11"/>
    <p:sldId id="453" r:id="rId12"/>
    <p:sldId id="455" r:id="rId13"/>
    <p:sldId id="46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68" y="-96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82724" y="4392612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Generalize to analyze big data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 dirty="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9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4" y="1294606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Guide the choice of employment place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8" y="2584450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Key factors to improve competitiveness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Background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 analysis is now applied in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everywhere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More and more graduated students are looking    for “Data Analyst” posts.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Our project play an important role in the posts finding process.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67752"/>
      </p:ext>
    </p:extLst>
  </p:cSld>
  <p:clrMapOvr>
    <a:masterClrMapping/>
  </p:clrMapOvr>
  <p:transition xmlns:p14="http://schemas.microsoft.com/office/powerpoint/2010/main">
    <p:blinds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</a:t>
            </a:r>
            <a:r>
              <a:rPr 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Professional Job Website-----”Indeed”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 Pages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3000 Post Information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2445 Data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 smtClean="0">
                <a:solidFill>
                  <a:schemeClr val="tx1"/>
                </a:solidFill>
                <a:ea typeface="微软雅黑" pitchFamily="34" charset="-122"/>
              </a:rPr>
              <a:t>Project </a:t>
            </a:r>
            <a:r>
              <a:rPr lang="en-US" altLang="zh-CN" sz="4000" b="1" dirty="0" err="1" smtClean="0">
                <a:solidFill>
                  <a:schemeClr val="tx1"/>
                </a:solidFill>
                <a:ea typeface="微软雅黑" pitchFamily="34" charset="-122"/>
              </a:rPr>
              <a:t>Discription</a:t>
            </a:r>
            <a:endParaRPr lang="en-US" altLang="zh-CN" sz="40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32"/>
          <p:cNvSpPr txBox="1"/>
          <p:nvPr/>
        </p:nvSpPr>
        <p:spPr>
          <a:xfrm>
            <a:off x="1190106" y="3125363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Find URL</a:t>
            </a:r>
            <a:endParaRPr lang="en-US" sz="3200" dirty="0"/>
          </a:p>
        </p:txBody>
      </p:sp>
      <p:sp>
        <p:nvSpPr>
          <p:cNvPr id="31" name="TextBox 32"/>
          <p:cNvSpPr txBox="1"/>
          <p:nvPr/>
        </p:nvSpPr>
        <p:spPr>
          <a:xfrm>
            <a:off x="1273651" y="3693556"/>
            <a:ext cx="76489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Companies’ locations and </a:t>
            </a:r>
            <a:r>
              <a:rPr lang="en-US" sz="3200" dirty="0" smtClean="0"/>
              <a:t>information</a:t>
            </a:r>
            <a:endParaRPr lang="en-US" sz="3200" dirty="0"/>
          </a:p>
        </p:txBody>
      </p:sp>
      <p:sp>
        <p:nvSpPr>
          <p:cNvPr id="32" name="TextBox 32"/>
          <p:cNvSpPr txBox="1"/>
          <p:nvPr/>
        </p:nvSpPr>
        <p:spPr>
          <a:xfrm>
            <a:off x="1325797" y="4330591"/>
            <a:ext cx="7011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Requirement and Required Skills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42506" y="4932207"/>
            <a:ext cx="7429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Visualization and Statistics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7" y="1502818"/>
            <a:ext cx="4482789" cy="52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957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微软雅黑" pitchFamily="34" charset="-122"/>
              </a:rPr>
              <a:t>Pie Chart of Education Background</a:t>
            </a:r>
            <a:endParaRPr lang="zh-CN" altLang="en-US" sz="1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361509" y="2851725"/>
            <a:ext cx="4260645" cy="3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/>
          <a:stretch/>
        </p:blipFill>
        <p:spPr bwMode="auto">
          <a:xfrm>
            <a:off x="4802115" y="2881602"/>
            <a:ext cx="4038896" cy="31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2347036"/>
            <a:ext cx="416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itchFamily="34" charset="-122"/>
              </a:rPr>
              <a:t>Pie Chart of Working Experience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189" y="1995055"/>
            <a:ext cx="75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Pages>0</Pages>
  <Words>227</Words>
  <Characters>0</Characters>
  <Application>Microsoft Macintosh PowerPoint</Application>
  <DocSecurity>0</DocSecurity>
  <PresentationFormat>全屏显示(4:3)</PresentationFormat>
  <Lines>0</Lines>
  <Paragraphs>77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Eyeful Presentations Ltd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Li Season</cp:lastModifiedBy>
  <cp:revision>211</cp:revision>
  <dcterms:created xsi:type="dcterms:W3CDTF">2007-04-12T07:21:34Z</dcterms:created>
  <dcterms:modified xsi:type="dcterms:W3CDTF">2017-03-17T11:12:37Z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