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9" r:id="rId4"/>
    <p:sldId id="260" r:id="rId5"/>
    <p:sldId id="261" r:id="rId6"/>
    <p:sldId id="262" r:id="rId7"/>
    <p:sldId id="258" r:id="rId8"/>
    <p:sldId id="267" r:id="rId9"/>
    <p:sldId id="265" r:id="rId10"/>
    <p:sldId id="266" r:id="rId11"/>
    <p:sldId id="263"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00707-944B-5652-363D-BA906895173B}" v="101" dt="2025-04-28T03:21:11.967"/>
    <p1510:client id="{380DD462-2D23-7330-5E95-63253FD04FCF}" v="4" dt="2025-04-28T04:02:43.662"/>
    <p1510:client id="{5A5A445E-DF8E-3B8E-4928-47B45520A098}" v="4" dt="2025-04-28T05:40:42.611"/>
    <p1510:client id="{744EBC0C-F969-2B76-FEBA-FCFE01D60990}" v="1117" dt="2025-04-28T00:56:55.439"/>
    <p1510:client id="{84DE2EE7-AAF7-430C-8136-5944633524E5}" v="283" dt="2025-04-28T05:44:04.094"/>
    <p1510:client id="{B5D63A20-5485-5DEB-1178-BE0708AD2D74}" v="103" dt="2025-04-28T03:55:07.391"/>
    <p1510:client id="{C0735B31-FD8E-5CB2-E3C2-13D34811C5F0}" v="551" dt="2025-04-28T02:04:56.639"/>
    <p1510:client id="{DE4B6517-7197-19D7-D14F-2E8DB6989BFA}" v="3" dt="2025-04-28T14:18:07.593"/>
    <p1510:client id="{F6722430-E462-0603-9E74-9852C08EF94B}" v="54" dt="2025-04-28T04:09:54.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D273E-8165-440D-B4C3-98DDA53D376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D2055C3-85D9-4767-8396-81884951686C}">
      <dgm:prSet/>
      <dgm:spPr/>
      <dgm:t>
        <a:bodyPr/>
        <a:lstStyle/>
        <a:p>
          <a:pPr>
            <a:lnSpc>
              <a:spcPct val="100000"/>
            </a:lnSpc>
          </a:pPr>
          <a:r>
            <a:rPr lang="en-US" b="1">
              <a:latin typeface="Batang"/>
              <a:ea typeface="Batang"/>
              <a:cs typeface="Times New Roman"/>
            </a:rPr>
            <a:t>Requirement 1: Add Chores-</a:t>
          </a:r>
          <a:r>
            <a:rPr lang="en-US">
              <a:latin typeface="Batang"/>
              <a:ea typeface="Batang"/>
              <a:cs typeface="Times New Roman"/>
            </a:rPr>
            <a:t>Users can add a new chore with details such as name and deadline. The chore is stored in the database and displayed on the app’s main page.</a:t>
          </a:r>
        </a:p>
      </dgm:t>
    </dgm:pt>
    <dgm:pt modelId="{E8ED42AA-621A-41E0-A746-34E1885930AB}" type="parTrans" cxnId="{6116652A-A19C-4A2D-9171-D251B2976336}">
      <dgm:prSet/>
      <dgm:spPr/>
      <dgm:t>
        <a:bodyPr/>
        <a:lstStyle/>
        <a:p>
          <a:endParaRPr lang="en-US"/>
        </a:p>
      </dgm:t>
    </dgm:pt>
    <dgm:pt modelId="{78204CCB-1546-470E-8962-4A6DB1643BDF}" type="sibTrans" cxnId="{6116652A-A19C-4A2D-9171-D251B2976336}">
      <dgm:prSet/>
      <dgm:spPr/>
      <dgm:t>
        <a:bodyPr/>
        <a:lstStyle/>
        <a:p>
          <a:pPr>
            <a:lnSpc>
              <a:spcPct val="100000"/>
            </a:lnSpc>
          </a:pPr>
          <a:endParaRPr lang="en-US"/>
        </a:p>
      </dgm:t>
    </dgm:pt>
    <dgm:pt modelId="{50DCB8E1-8389-425E-94A2-40BB969E5723}">
      <dgm:prSet/>
      <dgm:spPr/>
      <dgm:t>
        <a:bodyPr/>
        <a:lstStyle/>
        <a:p>
          <a:pPr>
            <a:lnSpc>
              <a:spcPct val="100000"/>
            </a:lnSpc>
          </a:pPr>
          <a:r>
            <a:rPr lang="en-US" b="1">
              <a:latin typeface="Batang"/>
              <a:ea typeface="Batang"/>
              <a:cs typeface="Times New Roman"/>
            </a:rPr>
            <a:t>Requirement 2: Edit and Delete Chores-</a:t>
          </a:r>
          <a:r>
            <a:rPr lang="en-US">
              <a:latin typeface="Batang"/>
              <a:ea typeface="Batang"/>
              <a:cs typeface="Times New Roman"/>
            </a:rPr>
            <a:t>Users can modify or delete tasks. Edits update the chore details, while deletions permanently remove them from the database.</a:t>
          </a:r>
        </a:p>
      </dgm:t>
    </dgm:pt>
    <dgm:pt modelId="{CFD76BFE-4375-42DA-9A53-224BC134D229}" type="parTrans" cxnId="{99E11E99-3D34-41F9-B8F2-320C84347617}">
      <dgm:prSet/>
      <dgm:spPr/>
      <dgm:t>
        <a:bodyPr/>
        <a:lstStyle/>
        <a:p>
          <a:endParaRPr lang="en-US"/>
        </a:p>
      </dgm:t>
    </dgm:pt>
    <dgm:pt modelId="{3BBCD754-1F50-4774-AC9E-F663FB43A9BA}" type="sibTrans" cxnId="{99E11E99-3D34-41F9-B8F2-320C84347617}">
      <dgm:prSet/>
      <dgm:spPr/>
      <dgm:t>
        <a:bodyPr/>
        <a:lstStyle/>
        <a:p>
          <a:pPr>
            <a:lnSpc>
              <a:spcPct val="100000"/>
            </a:lnSpc>
          </a:pPr>
          <a:endParaRPr lang="en-US"/>
        </a:p>
      </dgm:t>
    </dgm:pt>
    <dgm:pt modelId="{9F70CC15-1411-4F9C-AAE2-98C5F580188F}">
      <dgm:prSet/>
      <dgm:spPr/>
      <dgm:t>
        <a:bodyPr/>
        <a:lstStyle/>
        <a:p>
          <a:pPr>
            <a:lnSpc>
              <a:spcPct val="100000"/>
            </a:lnSpc>
          </a:pPr>
          <a:r>
            <a:rPr lang="en-US" b="1">
              <a:latin typeface="Batang"/>
              <a:ea typeface="Batang"/>
              <a:cs typeface="Times New Roman"/>
            </a:rPr>
            <a:t>Requirement 3: Chore Status Update-</a:t>
          </a:r>
          <a:r>
            <a:rPr lang="en-US">
              <a:latin typeface="Batang"/>
              <a:ea typeface="Batang"/>
              <a:cs typeface="Times New Roman"/>
            </a:rPr>
            <a:t>Users can mark chores as completed, and the system updates the chore’s status while awarding points.</a:t>
          </a:r>
        </a:p>
      </dgm:t>
    </dgm:pt>
    <dgm:pt modelId="{35379966-CE03-4EF0-BDC2-4A3D4EAD99A4}" type="parTrans" cxnId="{42FC5454-B760-4281-A530-838A7C9C5BA0}">
      <dgm:prSet/>
      <dgm:spPr/>
      <dgm:t>
        <a:bodyPr/>
        <a:lstStyle/>
        <a:p>
          <a:endParaRPr lang="en-US"/>
        </a:p>
      </dgm:t>
    </dgm:pt>
    <dgm:pt modelId="{45196081-FE33-4E35-B0F0-A83E1F149842}" type="sibTrans" cxnId="{42FC5454-B760-4281-A530-838A7C9C5BA0}">
      <dgm:prSet/>
      <dgm:spPr/>
      <dgm:t>
        <a:bodyPr/>
        <a:lstStyle/>
        <a:p>
          <a:pPr>
            <a:lnSpc>
              <a:spcPct val="100000"/>
            </a:lnSpc>
          </a:pPr>
          <a:endParaRPr lang="en-US"/>
        </a:p>
      </dgm:t>
    </dgm:pt>
    <dgm:pt modelId="{C829A8E1-5292-4CE8-BF6C-F31EEF76FB20}">
      <dgm:prSet/>
      <dgm:spPr/>
      <dgm:t>
        <a:bodyPr/>
        <a:lstStyle/>
        <a:p>
          <a:pPr>
            <a:lnSpc>
              <a:spcPct val="100000"/>
            </a:lnSpc>
          </a:pPr>
          <a:r>
            <a:rPr lang="en-US" b="1">
              <a:latin typeface="Batang"/>
              <a:ea typeface="Batang"/>
              <a:cs typeface="Times New Roman"/>
            </a:rPr>
            <a:t>Requirement 4: Assign Chores-</a:t>
          </a:r>
          <a:r>
            <a:rPr lang="en-US">
              <a:latin typeface="Batang"/>
              <a:ea typeface="Batang"/>
              <a:cs typeface="Times New Roman"/>
            </a:rPr>
            <a:t>Administrators assign chores to specific users, logging them in the database with user details.</a:t>
          </a:r>
        </a:p>
      </dgm:t>
    </dgm:pt>
    <dgm:pt modelId="{D09D588A-0390-4F59-9365-F6E3FD250206}" type="parTrans" cxnId="{F03D07F5-45DE-4226-B95C-DF7482D60200}">
      <dgm:prSet/>
      <dgm:spPr/>
      <dgm:t>
        <a:bodyPr/>
        <a:lstStyle/>
        <a:p>
          <a:endParaRPr lang="en-US"/>
        </a:p>
      </dgm:t>
    </dgm:pt>
    <dgm:pt modelId="{0D0D4A89-4C58-4BA6-B7D6-37B983A87D3F}" type="sibTrans" cxnId="{F03D07F5-45DE-4226-B95C-DF7482D60200}">
      <dgm:prSet/>
      <dgm:spPr/>
      <dgm:t>
        <a:bodyPr/>
        <a:lstStyle/>
        <a:p>
          <a:pPr>
            <a:lnSpc>
              <a:spcPct val="100000"/>
            </a:lnSpc>
          </a:pPr>
          <a:endParaRPr lang="en-US"/>
        </a:p>
      </dgm:t>
    </dgm:pt>
    <dgm:pt modelId="{21C2834F-895F-48AA-909F-DD4FF11611AD}">
      <dgm:prSet/>
      <dgm:spPr/>
      <dgm:t>
        <a:bodyPr/>
        <a:lstStyle/>
        <a:p>
          <a:pPr>
            <a:lnSpc>
              <a:spcPct val="100000"/>
            </a:lnSpc>
          </a:pPr>
          <a:r>
            <a:rPr lang="en-US" b="1">
              <a:latin typeface="Batang"/>
              <a:ea typeface="Batang"/>
              <a:cs typeface="Times New Roman"/>
            </a:rPr>
            <a:t>Requirement 5: Search Functionality -</a:t>
          </a:r>
          <a:r>
            <a:rPr lang="en-US">
              <a:latin typeface="Batang"/>
              <a:ea typeface="Batang"/>
              <a:cs typeface="Times New Roman"/>
            </a:rPr>
            <a:t>Users can search for chores by name, and the system retrieves relevant tasks based on the query.</a:t>
          </a:r>
        </a:p>
      </dgm:t>
    </dgm:pt>
    <dgm:pt modelId="{64CD33B1-033B-42F5-8C53-6A3323185073}" type="parTrans" cxnId="{8898C3BC-2B5A-4E8E-AAE7-676C8B141E1E}">
      <dgm:prSet/>
      <dgm:spPr/>
      <dgm:t>
        <a:bodyPr/>
        <a:lstStyle/>
        <a:p>
          <a:endParaRPr lang="en-US"/>
        </a:p>
      </dgm:t>
    </dgm:pt>
    <dgm:pt modelId="{7F861F5C-879E-4EE2-A284-394F7DC1E590}" type="sibTrans" cxnId="{8898C3BC-2B5A-4E8E-AAE7-676C8B141E1E}">
      <dgm:prSet/>
      <dgm:spPr/>
      <dgm:t>
        <a:bodyPr/>
        <a:lstStyle/>
        <a:p>
          <a:pPr>
            <a:lnSpc>
              <a:spcPct val="100000"/>
            </a:lnSpc>
          </a:pPr>
          <a:endParaRPr lang="en-US"/>
        </a:p>
      </dgm:t>
    </dgm:pt>
    <dgm:pt modelId="{E8B86B5A-8F5B-46D0-B78C-93541A2CF845}">
      <dgm:prSet/>
      <dgm:spPr/>
      <dgm:t>
        <a:bodyPr/>
        <a:lstStyle/>
        <a:p>
          <a:pPr>
            <a:lnSpc>
              <a:spcPct val="100000"/>
            </a:lnSpc>
          </a:pPr>
          <a:r>
            <a:rPr lang="en-US" b="1">
              <a:latin typeface="Batang"/>
              <a:ea typeface="Batang"/>
              <a:cs typeface="Times New Roman"/>
            </a:rPr>
            <a:t>Requirement 6: Rewards System-</a:t>
          </a:r>
          <a:r>
            <a:rPr lang="en-US">
              <a:latin typeface="Batang"/>
              <a:ea typeface="Batang"/>
              <a:cs typeface="Times New Roman"/>
            </a:rPr>
            <a:t>The system tracks completed chores, awards points, and lets users view and redeem rewards.</a:t>
          </a:r>
        </a:p>
      </dgm:t>
    </dgm:pt>
    <dgm:pt modelId="{5615AC46-3FBE-4C96-A142-DE1AB669913C}" type="parTrans" cxnId="{49F3BD1D-4816-4DC0-9D06-7366218F2E66}">
      <dgm:prSet/>
      <dgm:spPr/>
      <dgm:t>
        <a:bodyPr/>
        <a:lstStyle/>
        <a:p>
          <a:endParaRPr lang="en-US"/>
        </a:p>
      </dgm:t>
    </dgm:pt>
    <dgm:pt modelId="{A564205B-2D75-49B1-A9D9-A08420F2C812}" type="sibTrans" cxnId="{49F3BD1D-4816-4DC0-9D06-7366218F2E66}">
      <dgm:prSet/>
      <dgm:spPr/>
      <dgm:t>
        <a:bodyPr/>
        <a:lstStyle/>
        <a:p>
          <a:pPr>
            <a:lnSpc>
              <a:spcPct val="100000"/>
            </a:lnSpc>
          </a:pPr>
          <a:endParaRPr lang="en-US"/>
        </a:p>
      </dgm:t>
    </dgm:pt>
    <dgm:pt modelId="{A4649029-AC2A-4415-91D3-A60DF4DB3F48}">
      <dgm:prSet/>
      <dgm:spPr/>
      <dgm:t>
        <a:bodyPr/>
        <a:lstStyle/>
        <a:p>
          <a:pPr>
            <a:lnSpc>
              <a:spcPct val="100000"/>
            </a:lnSpc>
          </a:pPr>
          <a:r>
            <a:rPr lang="en-US" b="1">
              <a:latin typeface="Batang"/>
              <a:ea typeface="Batang"/>
              <a:cs typeface="Times New Roman"/>
            </a:rPr>
            <a:t>Requirement 7: User Management-</a:t>
          </a:r>
          <a:r>
            <a:rPr lang="en-US">
              <a:latin typeface="Batang"/>
              <a:ea typeface="Batang"/>
              <a:cs typeface="Times New Roman"/>
            </a:rPr>
            <a:t>Administrators can add, edit, or remove user profiles, while users can update their personal details.</a:t>
          </a:r>
        </a:p>
      </dgm:t>
    </dgm:pt>
    <dgm:pt modelId="{DC7F3A42-A864-45E7-9C2E-C7E24686A46F}" type="parTrans" cxnId="{73B721C1-8CB6-4FF1-905E-B4395DA876D1}">
      <dgm:prSet/>
      <dgm:spPr/>
      <dgm:t>
        <a:bodyPr/>
        <a:lstStyle/>
        <a:p>
          <a:endParaRPr lang="en-US"/>
        </a:p>
      </dgm:t>
    </dgm:pt>
    <dgm:pt modelId="{52F73F27-4D69-4C53-BDC9-F2596E0AD0BE}" type="sibTrans" cxnId="{73B721C1-8CB6-4FF1-905E-B4395DA876D1}">
      <dgm:prSet/>
      <dgm:spPr/>
      <dgm:t>
        <a:bodyPr/>
        <a:lstStyle/>
        <a:p>
          <a:endParaRPr lang="en-US"/>
        </a:p>
      </dgm:t>
    </dgm:pt>
    <dgm:pt modelId="{4252E9E2-9165-475D-B875-556B76205F50}" type="pres">
      <dgm:prSet presAssocID="{964D273E-8165-440D-B4C3-98DDA53D3765}" presName="root" presStyleCnt="0">
        <dgm:presLayoutVars>
          <dgm:dir/>
          <dgm:resizeHandles val="exact"/>
        </dgm:presLayoutVars>
      </dgm:prSet>
      <dgm:spPr/>
    </dgm:pt>
    <dgm:pt modelId="{1D30CF2B-146B-4D94-B407-7A401E8D30B9}" type="pres">
      <dgm:prSet presAssocID="{964D273E-8165-440D-B4C3-98DDA53D3765}" presName="container" presStyleCnt="0">
        <dgm:presLayoutVars>
          <dgm:dir/>
          <dgm:resizeHandles val="exact"/>
        </dgm:presLayoutVars>
      </dgm:prSet>
      <dgm:spPr/>
    </dgm:pt>
    <dgm:pt modelId="{912DC604-333C-4196-8FD8-9BC5399374B3}" type="pres">
      <dgm:prSet presAssocID="{FD2055C3-85D9-4767-8396-81884951686C}" presName="compNode" presStyleCnt="0"/>
      <dgm:spPr/>
    </dgm:pt>
    <dgm:pt modelId="{42BF39DD-15B4-4A65-B970-B88ECD0DAFC5}" type="pres">
      <dgm:prSet presAssocID="{FD2055C3-85D9-4767-8396-81884951686C}" presName="iconBgRect" presStyleLbl="bgShp" presStyleIdx="0" presStyleCnt="7"/>
      <dgm:spPr/>
    </dgm:pt>
    <dgm:pt modelId="{32274CFC-84B6-40DC-BD65-A05D6292152F}" type="pres">
      <dgm:prSet presAssocID="{FD2055C3-85D9-4767-8396-81884951686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DE3BA6E0-022A-49E0-944A-B0F963225437}" type="pres">
      <dgm:prSet presAssocID="{FD2055C3-85D9-4767-8396-81884951686C}" presName="spaceRect" presStyleCnt="0"/>
      <dgm:spPr/>
    </dgm:pt>
    <dgm:pt modelId="{F16A3745-971E-45A7-8706-1008771524BA}" type="pres">
      <dgm:prSet presAssocID="{FD2055C3-85D9-4767-8396-81884951686C}" presName="textRect" presStyleLbl="revTx" presStyleIdx="0" presStyleCnt="7">
        <dgm:presLayoutVars>
          <dgm:chMax val="1"/>
          <dgm:chPref val="1"/>
        </dgm:presLayoutVars>
      </dgm:prSet>
      <dgm:spPr/>
    </dgm:pt>
    <dgm:pt modelId="{1F1284A5-DCB5-4429-A935-07C6579239A6}" type="pres">
      <dgm:prSet presAssocID="{78204CCB-1546-470E-8962-4A6DB1643BDF}" presName="sibTrans" presStyleLbl="sibTrans2D1" presStyleIdx="0" presStyleCnt="0"/>
      <dgm:spPr/>
    </dgm:pt>
    <dgm:pt modelId="{0B278499-827D-4C4C-A214-E7DBF2F08AF3}" type="pres">
      <dgm:prSet presAssocID="{50DCB8E1-8389-425E-94A2-40BB969E5723}" presName="compNode" presStyleCnt="0"/>
      <dgm:spPr/>
    </dgm:pt>
    <dgm:pt modelId="{E933BD7F-5F9D-4F0F-9380-AE519D38135F}" type="pres">
      <dgm:prSet presAssocID="{50DCB8E1-8389-425E-94A2-40BB969E5723}" presName="iconBgRect" presStyleLbl="bgShp" presStyleIdx="1" presStyleCnt="7"/>
      <dgm:spPr/>
    </dgm:pt>
    <dgm:pt modelId="{68600710-E55F-4914-A9BB-9996B04ACEA9}" type="pres">
      <dgm:prSet presAssocID="{50DCB8E1-8389-425E-94A2-40BB969E572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5617C17A-2FE0-480C-92B6-2C8BD6C1837B}" type="pres">
      <dgm:prSet presAssocID="{50DCB8E1-8389-425E-94A2-40BB969E5723}" presName="spaceRect" presStyleCnt="0"/>
      <dgm:spPr/>
    </dgm:pt>
    <dgm:pt modelId="{36B63D8A-22CA-48CC-91CE-7D405FC1105C}" type="pres">
      <dgm:prSet presAssocID="{50DCB8E1-8389-425E-94A2-40BB969E5723}" presName="textRect" presStyleLbl="revTx" presStyleIdx="1" presStyleCnt="7">
        <dgm:presLayoutVars>
          <dgm:chMax val="1"/>
          <dgm:chPref val="1"/>
        </dgm:presLayoutVars>
      </dgm:prSet>
      <dgm:spPr/>
    </dgm:pt>
    <dgm:pt modelId="{86B8B8C6-0DE1-40DA-9D67-F374286993AE}" type="pres">
      <dgm:prSet presAssocID="{3BBCD754-1F50-4774-AC9E-F663FB43A9BA}" presName="sibTrans" presStyleLbl="sibTrans2D1" presStyleIdx="0" presStyleCnt="0"/>
      <dgm:spPr/>
    </dgm:pt>
    <dgm:pt modelId="{6EA4EEA1-A895-4F81-A7E8-6D47E06C6D9D}" type="pres">
      <dgm:prSet presAssocID="{9F70CC15-1411-4F9C-AAE2-98C5F580188F}" presName="compNode" presStyleCnt="0"/>
      <dgm:spPr/>
    </dgm:pt>
    <dgm:pt modelId="{A6CD045E-4C17-4717-8D8E-1FED889A708B}" type="pres">
      <dgm:prSet presAssocID="{9F70CC15-1411-4F9C-AAE2-98C5F580188F}" presName="iconBgRect" presStyleLbl="bgShp" presStyleIdx="2" presStyleCnt="7"/>
      <dgm:spPr/>
    </dgm:pt>
    <dgm:pt modelId="{8E177713-8874-404F-B013-6A8349212D97}" type="pres">
      <dgm:prSet presAssocID="{9F70CC15-1411-4F9C-AAE2-98C5F580188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94525DD-7F5C-4D40-8705-F1AB855D6CD0}" type="pres">
      <dgm:prSet presAssocID="{9F70CC15-1411-4F9C-AAE2-98C5F580188F}" presName="spaceRect" presStyleCnt="0"/>
      <dgm:spPr/>
    </dgm:pt>
    <dgm:pt modelId="{6A5BD664-7F69-4B22-90BD-5D2B1C8F1E54}" type="pres">
      <dgm:prSet presAssocID="{9F70CC15-1411-4F9C-AAE2-98C5F580188F}" presName="textRect" presStyleLbl="revTx" presStyleIdx="2" presStyleCnt="7">
        <dgm:presLayoutVars>
          <dgm:chMax val="1"/>
          <dgm:chPref val="1"/>
        </dgm:presLayoutVars>
      </dgm:prSet>
      <dgm:spPr/>
    </dgm:pt>
    <dgm:pt modelId="{971B9A01-396C-4BAB-ABEC-B3F3BD0813EF}" type="pres">
      <dgm:prSet presAssocID="{45196081-FE33-4E35-B0F0-A83E1F149842}" presName="sibTrans" presStyleLbl="sibTrans2D1" presStyleIdx="0" presStyleCnt="0"/>
      <dgm:spPr/>
    </dgm:pt>
    <dgm:pt modelId="{6BDAFBA9-8274-4AF7-A914-2C84A8AA8248}" type="pres">
      <dgm:prSet presAssocID="{C829A8E1-5292-4CE8-BF6C-F31EEF76FB20}" presName="compNode" presStyleCnt="0"/>
      <dgm:spPr/>
    </dgm:pt>
    <dgm:pt modelId="{4F57E476-1EA1-4DD4-BFAF-29A57F50ED6A}" type="pres">
      <dgm:prSet presAssocID="{C829A8E1-5292-4CE8-BF6C-F31EEF76FB20}" presName="iconBgRect" presStyleLbl="bgShp" presStyleIdx="3" presStyleCnt="7"/>
      <dgm:spPr/>
    </dgm:pt>
    <dgm:pt modelId="{552E167E-18FD-475B-B05A-46DBB74F8DD9}" type="pres">
      <dgm:prSet presAssocID="{C829A8E1-5292-4CE8-BF6C-F31EEF76FB2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971E2D1F-D0FA-4ABF-8C07-7FB9385A9F8E}" type="pres">
      <dgm:prSet presAssocID="{C829A8E1-5292-4CE8-BF6C-F31EEF76FB20}" presName="spaceRect" presStyleCnt="0"/>
      <dgm:spPr/>
    </dgm:pt>
    <dgm:pt modelId="{9EB8E9CA-84D4-4733-8DE0-BA66309BAC71}" type="pres">
      <dgm:prSet presAssocID="{C829A8E1-5292-4CE8-BF6C-F31EEF76FB20}" presName="textRect" presStyleLbl="revTx" presStyleIdx="3" presStyleCnt="7">
        <dgm:presLayoutVars>
          <dgm:chMax val="1"/>
          <dgm:chPref val="1"/>
        </dgm:presLayoutVars>
      </dgm:prSet>
      <dgm:spPr/>
    </dgm:pt>
    <dgm:pt modelId="{C732565C-978A-4A02-94E6-C36401ADFD51}" type="pres">
      <dgm:prSet presAssocID="{0D0D4A89-4C58-4BA6-B7D6-37B983A87D3F}" presName="sibTrans" presStyleLbl="sibTrans2D1" presStyleIdx="0" presStyleCnt="0"/>
      <dgm:spPr/>
    </dgm:pt>
    <dgm:pt modelId="{27160A07-0CAC-46D0-B5F0-3045FD2F14C7}" type="pres">
      <dgm:prSet presAssocID="{21C2834F-895F-48AA-909F-DD4FF11611AD}" presName="compNode" presStyleCnt="0"/>
      <dgm:spPr/>
    </dgm:pt>
    <dgm:pt modelId="{3BB8357E-93B8-4D95-8E0C-3263F76030C4}" type="pres">
      <dgm:prSet presAssocID="{21C2834F-895F-48AA-909F-DD4FF11611AD}" presName="iconBgRect" presStyleLbl="bgShp" presStyleIdx="4" presStyleCnt="7"/>
      <dgm:spPr/>
    </dgm:pt>
    <dgm:pt modelId="{54E64192-A932-4181-84C7-797F420A2BAC}" type="pres">
      <dgm:prSet presAssocID="{21C2834F-895F-48AA-909F-DD4FF11611A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32196DBA-F8C0-435C-AC09-1D812254057C}" type="pres">
      <dgm:prSet presAssocID="{21C2834F-895F-48AA-909F-DD4FF11611AD}" presName="spaceRect" presStyleCnt="0"/>
      <dgm:spPr/>
    </dgm:pt>
    <dgm:pt modelId="{A4BE7A9E-4254-477A-9CAE-962B3F156803}" type="pres">
      <dgm:prSet presAssocID="{21C2834F-895F-48AA-909F-DD4FF11611AD}" presName="textRect" presStyleLbl="revTx" presStyleIdx="4" presStyleCnt="7">
        <dgm:presLayoutVars>
          <dgm:chMax val="1"/>
          <dgm:chPref val="1"/>
        </dgm:presLayoutVars>
      </dgm:prSet>
      <dgm:spPr/>
    </dgm:pt>
    <dgm:pt modelId="{B39E11CC-4487-40CB-ADF1-8033F3CF85B4}" type="pres">
      <dgm:prSet presAssocID="{7F861F5C-879E-4EE2-A284-394F7DC1E590}" presName="sibTrans" presStyleLbl="sibTrans2D1" presStyleIdx="0" presStyleCnt="0"/>
      <dgm:spPr/>
    </dgm:pt>
    <dgm:pt modelId="{154CC5C4-1479-4022-B16C-DDC51FE3B762}" type="pres">
      <dgm:prSet presAssocID="{E8B86B5A-8F5B-46D0-B78C-93541A2CF845}" presName="compNode" presStyleCnt="0"/>
      <dgm:spPr/>
    </dgm:pt>
    <dgm:pt modelId="{E13C2991-2E8A-45A9-AD17-E536F9C835E1}" type="pres">
      <dgm:prSet presAssocID="{E8B86B5A-8F5B-46D0-B78C-93541A2CF845}" presName="iconBgRect" presStyleLbl="bgShp" presStyleIdx="5" presStyleCnt="7"/>
      <dgm:spPr/>
    </dgm:pt>
    <dgm:pt modelId="{96C0EADE-A908-44B8-A39F-EBD8EE7A1225}" type="pres">
      <dgm:prSet presAssocID="{E8B86B5A-8F5B-46D0-B78C-93541A2CF84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ibbon"/>
        </a:ext>
      </dgm:extLst>
    </dgm:pt>
    <dgm:pt modelId="{5E6009E2-AE9E-4B63-8BC5-7BA6A811955F}" type="pres">
      <dgm:prSet presAssocID="{E8B86B5A-8F5B-46D0-B78C-93541A2CF845}" presName="spaceRect" presStyleCnt="0"/>
      <dgm:spPr/>
    </dgm:pt>
    <dgm:pt modelId="{0ADD1923-DED6-4758-901A-2B74E78AAC05}" type="pres">
      <dgm:prSet presAssocID="{E8B86B5A-8F5B-46D0-B78C-93541A2CF845}" presName="textRect" presStyleLbl="revTx" presStyleIdx="5" presStyleCnt="7">
        <dgm:presLayoutVars>
          <dgm:chMax val="1"/>
          <dgm:chPref val="1"/>
        </dgm:presLayoutVars>
      </dgm:prSet>
      <dgm:spPr/>
    </dgm:pt>
    <dgm:pt modelId="{E4593E7F-B7E1-46E7-A669-2F953ACA388D}" type="pres">
      <dgm:prSet presAssocID="{A564205B-2D75-49B1-A9D9-A08420F2C812}" presName="sibTrans" presStyleLbl="sibTrans2D1" presStyleIdx="0" presStyleCnt="0"/>
      <dgm:spPr/>
    </dgm:pt>
    <dgm:pt modelId="{839B11D3-5DAF-489B-8159-35913294A2EF}" type="pres">
      <dgm:prSet presAssocID="{A4649029-AC2A-4415-91D3-A60DF4DB3F48}" presName="compNode" presStyleCnt="0"/>
      <dgm:spPr/>
    </dgm:pt>
    <dgm:pt modelId="{23818418-D8E3-4872-AC86-819BFB4DE58E}" type="pres">
      <dgm:prSet presAssocID="{A4649029-AC2A-4415-91D3-A60DF4DB3F48}" presName="iconBgRect" presStyleLbl="bgShp" presStyleIdx="6" presStyleCnt="7"/>
      <dgm:spPr/>
    </dgm:pt>
    <dgm:pt modelId="{CCCB01A7-268F-49C0-9CC8-72D46FC4719C}" type="pres">
      <dgm:prSet presAssocID="{A4649029-AC2A-4415-91D3-A60DF4DB3F4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s"/>
        </a:ext>
      </dgm:extLst>
    </dgm:pt>
    <dgm:pt modelId="{F7F855CA-80B0-4A44-B162-C399CC6F7F27}" type="pres">
      <dgm:prSet presAssocID="{A4649029-AC2A-4415-91D3-A60DF4DB3F48}" presName="spaceRect" presStyleCnt="0"/>
      <dgm:spPr/>
    </dgm:pt>
    <dgm:pt modelId="{4A4006B4-8ECB-41A6-A01E-BB4AEBEEFAB9}" type="pres">
      <dgm:prSet presAssocID="{A4649029-AC2A-4415-91D3-A60DF4DB3F48}" presName="textRect" presStyleLbl="revTx" presStyleIdx="6" presStyleCnt="7">
        <dgm:presLayoutVars>
          <dgm:chMax val="1"/>
          <dgm:chPref val="1"/>
        </dgm:presLayoutVars>
      </dgm:prSet>
      <dgm:spPr/>
    </dgm:pt>
  </dgm:ptLst>
  <dgm:cxnLst>
    <dgm:cxn modelId="{1DD08705-6ADA-4C6A-B436-456572238EB2}" type="presOf" srcId="{78204CCB-1546-470E-8962-4A6DB1643BDF}" destId="{1F1284A5-DCB5-4429-A935-07C6579239A6}" srcOrd="0" destOrd="0" presId="urn:microsoft.com/office/officeart/2018/2/layout/IconCircleList"/>
    <dgm:cxn modelId="{49F3BD1D-4816-4DC0-9D06-7366218F2E66}" srcId="{964D273E-8165-440D-B4C3-98DDA53D3765}" destId="{E8B86B5A-8F5B-46D0-B78C-93541A2CF845}" srcOrd="5" destOrd="0" parTransId="{5615AC46-3FBE-4C96-A142-DE1AB669913C}" sibTransId="{A564205B-2D75-49B1-A9D9-A08420F2C812}"/>
    <dgm:cxn modelId="{6116652A-A19C-4A2D-9171-D251B2976336}" srcId="{964D273E-8165-440D-B4C3-98DDA53D3765}" destId="{FD2055C3-85D9-4767-8396-81884951686C}" srcOrd="0" destOrd="0" parTransId="{E8ED42AA-621A-41E0-A746-34E1885930AB}" sibTransId="{78204CCB-1546-470E-8962-4A6DB1643BDF}"/>
    <dgm:cxn modelId="{A90ED62E-EC01-443A-B433-B5979AD313B2}" type="presOf" srcId="{50DCB8E1-8389-425E-94A2-40BB969E5723}" destId="{36B63D8A-22CA-48CC-91CE-7D405FC1105C}" srcOrd="0" destOrd="0" presId="urn:microsoft.com/office/officeart/2018/2/layout/IconCircleList"/>
    <dgm:cxn modelId="{69E6E639-5687-435B-8DBA-9671DF8A5804}" type="presOf" srcId="{3BBCD754-1F50-4774-AC9E-F663FB43A9BA}" destId="{86B8B8C6-0DE1-40DA-9D67-F374286993AE}" srcOrd="0" destOrd="0" presId="urn:microsoft.com/office/officeart/2018/2/layout/IconCircleList"/>
    <dgm:cxn modelId="{8FA10B44-B6DC-4772-8E04-3A83C457E7A8}" type="presOf" srcId="{9F70CC15-1411-4F9C-AAE2-98C5F580188F}" destId="{6A5BD664-7F69-4B22-90BD-5D2B1C8F1E54}" srcOrd="0" destOrd="0" presId="urn:microsoft.com/office/officeart/2018/2/layout/IconCircleList"/>
    <dgm:cxn modelId="{B79CC94A-FA48-456B-BB10-0CB4633E9533}" type="presOf" srcId="{21C2834F-895F-48AA-909F-DD4FF11611AD}" destId="{A4BE7A9E-4254-477A-9CAE-962B3F156803}" srcOrd="0" destOrd="0" presId="urn:microsoft.com/office/officeart/2018/2/layout/IconCircleList"/>
    <dgm:cxn modelId="{46044F53-1BD5-475F-8FB9-2F240DF66C16}" type="presOf" srcId="{0D0D4A89-4C58-4BA6-B7D6-37B983A87D3F}" destId="{C732565C-978A-4A02-94E6-C36401ADFD51}" srcOrd="0" destOrd="0" presId="urn:microsoft.com/office/officeart/2018/2/layout/IconCircleList"/>
    <dgm:cxn modelId="{42FC5454-B760-4281-A530-838A7C9C5BA0}" srcId="{964D273E-8165-440D-B4C3-98DDA53D3765}" destId="{9F70CC15-1411-4F9C-AAE2-98C5F580188F}" srcOrd="2" destOrd="0" parTransId="{35379966-CE03-4EF0-BDC2-4A3D4EAD99A4}" sibTransId="{45196081-FE33-4E35-B0F0-A83E1F149842}"/>
    <dgm:cxn modelId="{27CA3257-7FF4-4220-BEAB-109D4B79E0F9}" type="presOf" srcId="{7F861F5C-879E-4EE2-A284-394F7DC1E590}" destId="{B39E11CC-4487-40CB-ADF1-8033F3CF85B4}" srcOrd="0" destOrd="0" presId="urn:microsoft.com/office/officeart/2018/2/layout/IconCircleList"/>
    <dgm:cxn modelId="{9369C67F-0BD7-410C-86DF-AE1512A37E00}" type="presOf" srcId="{A564205B-2D75-49B1-A9D9-A08420F2C812}" destId="{E4593E7F-B7E1-46E7-A669-2F953ACA388D}" srcOrd="0" destOrd="0" presId="urn:microsoft.com/office/officeart/2018/2/layout/IconCircleList"/>
    <dgm:cxn modelId="{CF2AD790-1AAF-4D2A-A751-E3DA8FE63D7E}" type="presOf" srcId="{964D273E-8165-440D-B4C3-98DDA53D3765}" destId="{4252E9E2-9165-475D-B875-556B76205F50}" srcOrd="0" destOrd="0" presId="urn:microsoft.com/office/officeart/2018/2/layout/IconCircleList"/>
    <dgm:cxn modelId="{754CE590-D741-404A-A6D0-EF15F5009DBF}" type="presOf" srcId="{FD2055C3-85D9-4767-8396-81884951686C}" destId="{F16A3745-971E-45A7-8706-1008771524BA}" srcOrd="0" destOrd="0" presId="urn:microsoft.com/office/officeart/2018/2/layout/IconCircleList"/>
    <dgm:cxn modelId="{99E11E99-3D34-41F9-B8F2-320C84347617}" srcId="{964D273E-8165-440D-B4C3-98DDA53D3765}" destId="{50DCB8E1-8389-425E-94A2-40BB969E5723}" srcOrd="1" destOrd="0" parTransId="{CFD76BFE-4375-42DA-9A53-224BC134D229}" sibTransId="{3BBCD754-1F50-4774-AC9E-F663FB43A9BA}"/>
    <dgm:cxn modelId="{DF7A62A0-CD13-4A86-B594-EC909BD3C823}" type="presOf" srcId="{E8B86B5A-8F5B-46D0-B78C-93541A2CF845}" destId="{0ADD1923-DED6-4758-901A-2B74E78AAC05}" srcOrd="0" destOrd="0" presId="urn:microsoft.com/office/officeart/2018/2/layout/IconCircleList"/>
    <dgm:cxn modelId="{ABDBDDA1-50CB-4779-A9BD-D4EDD5CF3AB1}" type="presOf" srcId="{A4649029-AC2A-4415-91D3-A60DF4DB3F48}" destId="{4A4006B4-8ECB-41A6-A01E-BB4AEBEEFAB9}" srcOrd="0" destOrd="0" presId="urn:microsoft.com/office/officeart/2018/2/layout/IconCircleList"/>
    <dgm:cxn modelId="{935306B3-2D35-455A-8027-A3D53876F333}" type="presOf" srcId="{45196081-FE33-4E35-B0F0-A83E1F149842}" destId="{971B9A01-396C-4BAB-ABEC-B3F3BD0813EF}" srcOrd="0" destOrd="0" presId="urn:microsoft.com/office/officeart/2018/2/layout/IconCircleList"/>
    <dgm:cxn modelId="{8898C3BC-2B5A-4E8E-AAE7-676C8B141E1E}" srcId="{964D273E-8165-440D-B4C3-98DDA53D3765}" destId="{21C2834F-895F-48AA-909F-DD4FF11611AD}" srcOrd="4" destOrd="0" parTransId="{64CD33B1-033B-42F5-8C53-6A3323185073}" sibTransId="{7F861F5C-879E-4EE2-A284-394F7DC1E590}"/>
    <dgm:cxn modelId="{73B721C1-8CB6-4FF1-905E-B4395DA876D1}" srcId="{964D273E-8165-440D-B4C3-98DDA53D3765}" destId="{A4649029-AC2A-4415-91D3-A60DF4DB3F48}" srcOrd="6" destOrd="0" parTransId="{DC7F3A42-A864-45E7-9C2E-C7E24686A46F}" sibTransId="{52F73F27-4D69-4C53-BDC9-F2596E0AD0BE}"/>
    <dgm:cxn modelId="{0728D4F0-2E75-4126-B5FB-C94B7B423B47}" type="presOf" srcId="{C829A8E1-5292-4CE8-BF6C-F31EEF76FB20}" destId="{9EB8E9CA-84D4-4733-8DE0-BA66309BAC71}" srcOrd="0" destOrd="0" presId="urn:microsoft.com/office/officeart/2018/2/layout/IconCircleList"/>
    <dgm:cxn modelId="{F03D07F5-45DE-4226-B95C-DF7482D60200}" srcId="{964D273E-8165-440D-B4C3-98DDA53D3765}" destId="{C829A8E1-5292-4CE8-BF6C-F31EEF76FB20}" srcOrd="3" destOrd="0" parTransId="{D09D588A-0390-4F59-9365-F6E3FD250206}" sibTransId="{0D0D4A89-4C58-4BA6-B7D6-37B983A87D3F}"/>
    <dgm:cxn modelId="{DB8735D7-DE1C-41B7-92E3-3C692E572EF5}" type="presParOf" srcId="{4252E9E2-9165-475D-B875-556B76205F50}" destId="{1D30CF2B-146B-4D94-B407-7A401E8D30B9}" srcOrd="0" destOrd="0" presId="urn:microsoft.com/office/officeart/2018/2/layout/IconCircleList"/>
    <dgm:cxn modelId="{0D01B460-0897-42C0-AEC3-F00FD44F9247}" type="presParOf" srcId="{1D30CF2B-146B-4D94-B407-7A401E8D30B9}" destId="{912DC604-333C-4196-8FD8-9BC5399374B3}" srcOrd="0" destOrd="0" presId="urn:microsoft.com/office/officeart/2018/2/layout/IconCircleList"/>
    <dgm:cxn modelId="{18B23AA8-F219-42EA-B975-FED677E2D658}" type="presParOf" srcId="{912DC604-333C-4196-8FD8-9BC5399374B3}" destId="{42BF39DD-15B4-4A65-B970-B88ECD0DAFC5}" srcOrd="0" destOrd="0" presId="urn:microsoft.com/office/officeart/2018/2/layout/IconCircleList"/>
    <dgm:cxn modelId="{03A93259-7B70-46D4-A45E-3EAA66AE4D96}" type="presParOf" srcId="{912DC604-333C-4196-8FD8-9BC5399374B3}" destId="{32274CFC-84B6-40DC-BD65-A05D6292152F}" srcOrd="1" destOrd="0" presId="urn:microsoft.com/office/officeart/2018/2/layout/IconCircleList"/>
    <dgm:cxn modelId="{4A37B515-BDED-439A-A982-919973E1DA8F}" type="presParOf" srcId="{912DC604-333C-4196-8FD8-9BC5399374B3}" destId="{DE3BA6E0-022A-49E0-944A-B0F963225437}" srcOrd="2" destOrd="0" presId="urn:microsoft.com/office/officeart/2018/2/layout/IconCircleList"/>
    <dgm:cxn modelId="{80759F4D-E050-418B-AF78-3542BDC95E9B}" type="presParOf" srcId="{912DC604-333C-4196-8FD8-9BC5399374B3}" destId="{F16A3745-971E-45A7-8706-1008771524BA}" srcOrd="3" destOrd="0" presId="urn:microsoft.com/office/officeart/2018/2/layout/IconCircleList"/>
    <dgm:cxn modelId="{7DB5665E-A726-4C92-96EA-F20699B55781}" type="presParOf" srcId="{1D30CF2B-146B-4D94-B407-7A401E8D30B9}" destId="{1F1284A5-DCB5-4429-A935-07C6579239A6}" srcOrd="1" destOrd="0" presId="urn:microsoft.com/office/officeart/2018/2/layout/IconCircleList"/>
    <dgm:cxn modelId="{B123C35E-89F8-496F-956F-2085415074A7}" type="presParOf" srcId="{1D30CF2B-146B-4D94-B407-7A401E8D30B9}" destId="{0B278499-827D-4C4C-A214-E7DBF2F08AF3}" srcOrd="2" destOrd="0" presId="urn:microsoft.com/office/officeart/2018/2/layout/IconCircleList"/>
    <dgm:cxn modelId="{3910780F-CAC4-40D4-BD87-C5FAD9F2D4B2}" type="presParOf" srcId="{0B278499-827D-4C4C-A214-E7DBF2F08AF3}" destId="{E933BD7F-5F9D-4F0F-9380-AE519D38135F}" srcOrd="0" destOrd="0" presId="urn:microsoft.com/office/officeart/2018/2/layout/IconCircleList"/>
    <dgm:cxn modelId="{8E3E5FCB-A492-4B8E-84AA-94515E7C42E4}" type="presParOf" srcId="{0B278499-827D-4C4C-A214-E7DBF2F08AF3}" destId="{68600710-E55F-4914-A9BB-9996B04ACEA9}" srcOrd="1" destOrd="0" presId="urn:microsoft.com/office/officeart/2018/2/layout/IconCircleList"/>
    <dgm:cxn modelId="{0AEA1412-F2C9-4BC7-86FA-73AF94598099}" type="presParOf" srcId="{0B278499-827D-4C4C-A214-E7DBF2F08AF3}" destId="{5617C17A-2FE0-480C-92B6-2C8BD6C1837B}" srcOrd="2" destOrd="0" presId="urn:microsoft.com/office/officeart/2018/2/layout/IconCircleList"/>
    <dgm:cxn modelId="{467EF359-A49C-41E5-B28B-90D1B18EDB79}" type="presParOf" srcId="{0B278499-827D-4C4C-A214-E7DBF2F08AF3}" destId="{36B63D8A-22CA-48CC-91CE-7D405FC1105C}" srcOrd="3" destOrd="0" presId="urn:microsoft.com/office/officeart/2018/2/layout/IconCircleList"/>
    <dgm:cxn modelId="{1D895FD5-6AA7-4F4F-9E26-E92FC8931EC0}" type="presParOf" srcId="{1D30CF2B-146B-4D94-B407-7A401E8D30B9}" destId="{86B8B8C6-0DE1-40DA-9D67-F374286993AE}" srcOrd="3" destOrd="0" presId="urn:microsoft.com/office/officeart/2018/2/layout/IconCircleList"/>
    <dgm:cxn modelId="{8A27AD5B-EDF6-4965-9D2F-5F72143CAF20}" type="presParOf" srcId="{1D30CF2B-146B-4D94-B407-7A401E8D30B9}" destId="{6EA4EEA1-A895-4F81-A7E8-6D47E06C6D9D}" srcOrd="4" destOrd="0" presId="urn:microsoft.com/office/officeart/2018/2/layout/IconCircleList"/>
    <dgm:cxn modelId="{F9A3002F-A7B7-4C82-B9E6-19919C39A306}" type="presParOf" srcId="{6EA4EEA1-A895-4F81-A7E8-6D47E06C6D9D}" destId="{A6CD045E-4C17-4717-8D8E-1FED889A708B}" srcOrd="0" destOrd="0" presId="urn:microsoft.com/office/officeart/2018/2/layout/IconCircleList"/>
    <dgm:cxn modelId="{FD57130A-3220-4C69-A551-D2EEC1CB8242}" type="presParOf" srcId="{6EA4EEA1-A895-4F81-A7E8-6D47E06C6D9D}" destId="{8E177713-8874-404F-B013-6A8349212D97}" srcOrd="1" destOrd="0" presId="urn:microsoft.com/office/officeart/2018/2/layout/IconCircleList"/>
    <dgm:cxn modelId="{E5CB236C-8AAA-4697-BA29-AA4CD67C73CB}" type="presParOf" srcId="{6EA4EEA1-A895-4F81-A7E8-6D47E06C6D9D}" destId="{794525DD-7F5C-4D40-8705-F1AB855D6CD0}" srcOrd="2" destOrd="0" presId="urn:microsoft.com/office/officeart/2018/2/layout/IconCircleList"/>
    <dgm:cxn modelId="{F94E8862-DDA4-4036-A418-B7DD495BC369}" type="presParOf" srcId="{6EA4EEA1-A895-4F81-A7E8-6D47E06C6D9D}" destId="{6A5BD664-7F69-4B22-90BD-5D2B1C8F1E54}" srcOrd="3" destOrd="0" presId="urn:microsoft.com/office/officeart/2018/2/layout/IconCircleList"/>
    <dgm:cxn modelId="{DF19D207-8853-43D3-9707-300F0560D0F1}" type="presParOf" srcId="{1D30CF2B-146B-4D94-B407-7A401E8D30B9}" destId="{971B9A01-396C-4BAB-ABEC-B3F3BD0813EF}" srcOrd="5" destOrd="0" presId="urn:microsoft.com/office/officeart/2018/2/layout/IconCircleList"/>
    <dgm:cxn modelId="{F10782CE-916B-44A7-92FC-E8508612A634}" type="presParOf" srcId="{1D30CF2B-146B-4D94-B407-7A401E8D30B9}" destId="{6BDAFBA9-8274-4AF7-A914-2C84A8AA8248}" srcOrd="6" destOrd="0" presId="urn:microsoft.com/office/officeart/2018/2/layout/IconCircleList"/>
    <dgm:cxn modelId="{8DD62E34-8012-44AA-9CA6-083DE1B66592}" type="presParOf" srcId="{6BDAFBA9-8274-4AF7-A914-2C84A8AA8248}" destId="{4F57E476-1EA1-4DD4-BFAF-29A57F50ED6A}" srcOrd="0" destOrd="0" presId="urn:microsoft.com/office/officeart/2018/2/layout/IconCircleList"/>
    <dgm:cxn modelId="{491B9F3D-65EA-4439-BDC2-BF886242B62D}" type="presParOf" srcId="{6BDAFBA9-8274-4AF7-A914-2C84A8AA8248}" destId="{552E167E-18FD-475B-B05A-46DBB74F8DD9}" srcOrd="1" destOrd="0" presId="urn:microsoft.com/office/officeart/2018/2/layout/IconCircleList"/>
    <dgm:cxn modelId="{8B542BC6-00EE-464D-9B08-097CA5C5DEAA}" type="presParOf" srcId="{6BDAFBA9-8274-4AF7-A914-2C84A8AA8248}" destId="{971E2D1F-D0FA-4ABF-8C07-7FB9385A9F8E}" srcOrd="2" destOrd="0" presId="urn:microsoft.com/office/officeart/2018/2/layout/IconCircleList"/>
    <dgm:cxn modelId="{CDAED659-486E-450F-A4AA-1A5A3EB87BF9}" type="presParOf" srcId="{6BDAFBA9-8274-4AF7-A914-2C84A8AA8248}" destId="{9EB8E9CA-84D4-4733-8DE0-BA66309BAC71}" srcOrd="3" destOrd="0" presId="urn:microsoft.com/office/officeart/2018/2/layout/IconCircleList"/>
    <dgm:cxn modelId="{1E635CD3-F37A-4EBE-9779-C48A05475430}" type="presParOf" srcId="{1D30CF2B-146B-4D94-B407-7A401E8D30B9}" destId="{C732565C-978A-4A02-94E6-C36401ADFD51}" srcOrd="7" destOrd="0" presId="urn:microsoft.com/office/officeart/2018/2/layout/IconCircleList"/>
    <dgm:cxn modelId="{25A71B5B-0861-4EF1-ACA6-D573F9FA502F}" type="presParOf" srcId="{1D30CF2B-146B-4D94-B407-7A401E8D30B9}" destId="{27160A07-0CAC-46D0-B5F0-3045FD2F14C7}" srcOrd="8" destOrd="0" presId="urn:microsoft.com/office/officeart/2018/2/layout/IconCircleList"/>
    <dgm:cxn modelId="{12ABFCD9-9250-4F0A-A9BD-984C11C83609}" type="presParOf" srcId="{27160A07-0CAC-46D0-B5F0-3045FD2F14C7}" destId="{3BB8357E-93B8-4D95-8E0C-3263F76030C4}" srcOrd="0" destOrd="0" presId="urn:microsoft.com/office/officeart/2018/2/layout/IconCircleList"/>
    <dgm:cxn modelId="{79D33ABD-15EE-4439-B5D7-7EE0281B2EAF}" type="presParOf" srcId="{27160A07-0CAC-46D0-B5F0-3045FD2F14C7}" destId="{54E64192-A932-4181-84C7-797F420A2BAC}" srcOrd="1" destOrd="0" presId="urn:microsoft.com/office/officeart/2018/2/layout/IconCircleList"/>
    <dgm:cxn modelId="{EA5BB948-5D8D-4C5B-B62C-740EDC2E1FA2}" type="presParOf" srcId="{27160A07-0CAC-46D0-B5F0-3045FD2F14C7}" destId="{32196DBA-F8C0-435C-AC09-1D812254057C}" srcOrd="2" destOrd="0" presId="urn:microsoft.com/office/officeart/2018/2/layout/IconCircleList"/>
    <dgm:cxn modelId="{24F3E236-A841-4DB4-8B3D-1175A2E9A710}" type="presParOf" srcId="{27160A07-0CAC-46D0-B5F0-3045FD2F14C7}" destId="{A4BE7A9E-4254-477A-9CAE-962B3F156803}" srcOrd="3" destOrd="0" presId="urn:microsoft.com/office/officeart/2018/2/layout/IconCircleList"/>
    <dgm:cxn modelId="{8A696EB5-ADAE-42D6-AD84-59A4DC87255D}" type="presParOf" srcId="{1D30CF2B-146B-4D94-B407-7A401E8D30B9}" destId="{B39E11CC-4487-40CB-ADF1-8033F3CF85B4}" srcOrd="9" destOrd="0" presId="urn:microsoft.com/office/officeart/2018/2/layout/IconCircleList"/>
    <dgm:cxn modelId="{7EEFEED1-09A3-415D-BB76-494E355A2A99}" type="presParOf" srcId="{1D30CF2B-146B-4D94-B407-7A401E8D30B9}" destId="{154CC5C4-1479-4022-B16C-DDC51FE3B762}" srcOrd="10" destOrd="0" presId="urn:microsoft.com/office/officeart/2018/2/layout/IconCircleList"/>
    <dgm:cxn modelId="{DA19F488-604D-4840-A6A3-9F94C484B058}" type="presParOf" srcId="{154CC5C4-1479-4022-B16C-DDC51FE3B762}" destId="{E13C2991-2E8A-45A9-AD17-E536F9C835E1}" srcOrd="0" destOrd="0" presId="urn:microsoft.com/office/officeart/2018/2/layout/IconCircleList"/>
    <dgm:cxn modelId="{81E6BAED-CFDD-45C3-BDC6-345471672BC9}" type="presParOf" srcId="{154CC5C4-1479-4022-B16C-DDC51FE3B762}" destId="{96C0EADE-A908-44B8-A39F-EBD8EE7A1225}" srcOrd="1" destOrd="0" presId="urn:microsoft.com/office/officeart/2018/2/layout/IconCircleList"/>
    <dgm:cxn modelId="{6FD5DF57-9B8E-4D0A-B17D-1E573561ED6A}" type="presParOf" srcId="{154CC5C4-1479-4022-B16C-DDC51FE3B762}" destId="{5E6009E2-AE9E-4B63-8BC5-7BA6A811955F}" srcOrd="2" destOrd="0" presId="urn:microsoft.com/office/officeart/2018/2/layout/IconCircleList"/>
    <dgm:cxn modelId="{7A8E6EBA-0827-4BD7-B5EF-97D2666F3BF6}" type="presParOf" srcId="{154CC5C4-1479-4022-B16C-DDC51FE3B762}" destId="{0ADD1923-DED6-4758-901A-2B74E78AAC05}" srcOrd="3" destOrd="0" presId="urn:microsoft.com/office/officeart/2018/2/layout/IconCircleList"/>
    <dgm:cxn modelId="{9AD5743B-E2C2-4B32-9B41-A5AF64000485}" type="presParOf" srcId="{1D30CF2B-146B-4D94-B407-7A401E8D30B9}" destId="{E4593E7F-B7E1-46E7-A669-2F953ACA388D}" srcOrd="11" destOrd="0" presId="urn:microsoft.com/office/officeart/2018/2/layout/IconCircleList"/>
    <dgm:cxn modelId="{D185AD0B-5216-4AEC-89D5-66B442AB11E9}" type="presParOf" srcId="{1D30CF2B-146B-4D94-B407-7A401E8D30B9}" destId="{839B11D3-5DAF-489B-8159-35913294A2EF}" srcOrd="12" destOrd="0" presId="urn:microsoft.com/office/officeart/2018/2/layout/IconCircleList"/>
    <dgm:cxn modelId="{A20CBA0F-8DB0-4410-AD25-BE428145AE6C}" type="presParOf" srcId="{839B11D3-5DAF-489B-8159-35913294A2EF}" destId="{23818418-D8E3-4872-AC86-819BFB4DE58E}" srcOrd="0" destOrd="0" presId="urn:microsoft.com/office/officeart/2018/2/layout/IconCircleList"/>
    <dgm:cxn modelId="{01838E01-66AB-4743-BFD7-4F1D1C7D560C}" type="presParOf" srcId="{839B11D3-5DAF-489B-8159-35913294A2EF}" destId="{CCCB01A7-268F-49C0-9CC8-72D46FC4719C}" srcOrd="1" destOrd="0" presId="urn:microsoft.com/office/officeart/2018/2/layout/IconCircleList"/>
    <dgm:cxn modelId="{B4A4EEF4-62CC-40D3-AB83-FB3F51DAF6CD}" type="presParOf" srcId="{839B11D3-5DAF-489B-8159-35913294A2EF}" destId="{F7F855CA-80B0-4A44-B162-C399CC6F7F27}" srcOrd="2" destOrd="0" presId="urn:microsoft.com/office/officeart/2018/2/layout/IconCircleList"/>
    <dgm:cxn modelId="{49A13748-7028-4140-8C6F-75C3EA332DA3}" type="presParOf" srcId="{839B11D3-5DAF-489B-8159-35913294A2EF}" destId="{4A4006B4-8ECB-41A6-A01E-BB4AEBEEFAB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3FF6C3-9449-4DF4-9BBC-A423F0D03A2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E7E91EB9-543B-49F2-8BB5-7FA21C65A683}">
      <dgm:prSet/>
      <dgm:spPr/>
      <dgm:t>
        <a:bodyPr/>
        <a:lstStyle/>
        <a:p>
          <a:pPr>
            <a:lnSpc>
              <a:spcPct val="100000"/>
            </a:lnSpc>
            <a:defRPr b="1"/>
          </a:pPr>
          <a:r>
            <a:rPr lang="en-US">
              <a:latin typeface="Batang"/>
              <a:ea typeface="Batang"/>
            </a:rPr>
            <a:t>Software Tested:</a:t>
          </a:r>
        </a:p>
      </dgm:t>
    </dgm:pt>
    <dgm:pt modelId="{17A65067-38CF-44AA-B347-EA5E2FDAA961}" type="parTrans" cxnId="{8535D105-ACE1-4210-B5C3-98C7E96A34DD}">
      <dgm:prSet/>
      <dgm:spPr/>
      <dgm:t>
        <a:bodyPr/>
        <a:lstStyle/>
        <a:p>
          <a:endParaRPr lang="en-US"/>
        </a:p>
      </dgm:t>
    </dgm:pt>
    <dgm:pt modelId="{A97A165E-62E0-4925-B75D-2201C86E94CA}" type="sibTrans" cxnId="{8535D105-ACE1-4210-B5C3-98C7E96A34DD}">
      <dgm:prSet/>
      <dgm:spPr/>
      <dgm:t>
        <a:bodyPr/>
        <a:lstStyle/>
        <a:p>
          <a:endParaRPr lang="en-US"/>
        </a:p>
      </dgm:t>
    </dgm:pt>
    <dgm:pt modelId="{58D16D35-AFB3-47FC-98D7-F813F7BA2C92}">
      <dgm:prSet/>
      <dgm:spPr/>
      <dgm:t>
        <a:bodyPr/>
        <a:lstStyle/>
        <a:p>
          <a:pPr>
            <a:lnSpc>
              <a:spcPct val="100000"/>
            </a:lnSpc>
          </a:pPr>
          <a:r>
            <a:rPr lang="en-US">
              <a:latin typeface="Batang"/>
              <a:ea typeface="Batang"/>
            </a:rPr>
            <a:t>Database storing user and task information</a:t>
          </a:r>
        </a:p>
      </dgm:t>
    </dgm:pt>
    <dgm:pt modelId="{5D9EA167-B01A-4541-8B1D-4B63D24F1745}" type="parTrans" cxnId="{50F84383-C813-4C08-A298-05C480FED698}">
      <dgm:prSet/>
      <dgm:spPr/>
      <dgm:t>
        <a:bodyPr/>
        <a:lstStyle/>
        <a:p>
          <a:endParaRPr lang="en-US"/>
        </a:p>
      </dgm:t>
    </dgm:pt>
    <dgm:pt modelId="{1EF10D35-07C6-4599-B3A5-1A201EAC91C9}" type="sibTrans" cxnId="{50F84383-C813-4C08-A298-05C480FED698}">
      <dgm:prSet/>
      <dgm:spPr/>
      <dgm:t>
        <a:bodyPr/>
        <a:lstStyle/>
        <a:p>
          <a:endParaRPr lang="en-US"/>
        </a:p>
      </dgm:t>
    </dgm:pt>
    <dgm:pt modelId="{9E46D9C7-3548-487F-BC68-BD7A437E36E3}">
      <dgm:prSet/>
      <dgm:spPr/>
      <dgm:t>
        <a:bodyPr/>
        <a:lstStyle/>
        <a:p>
          <a:pPr>
            <a:lnSpc>
              <a:spcPct val="100000"/>
            </a:lnSpc>
          </a:pPr>
          <a:r>
            <a:rPr lang="en-US">
              <a:latin typeface="Batang"/>
              <a:ea typeface="Batang"/>
            </a:rPr>
            <a:t>PHP backend scripts used to process user actions and communication between components</a:t>
          </a:r>
        </a:p>
      </dgm:t>
    </dgm:pt>
    <dgm:pt modelId="{C8304C4F-8CEC-4890-8633-672AE655A533}" type="parTrans" cxnId="{F86CD483-7E2E-41D5-8294-ADEE8A9021D6}">
      <dgm:prSet/>
      <dgm:spPr/>
      <dgm:t>
        <a:bodyPr/>
        <a:lstStyle/>
        <a:p>
          <a:endParaRPr lang="en-US"/>
        </a:p>
      </dgm:t>
    </dgm:pt>
    <dgm:pt modelId="{33637C7E-00C8-4A6A-B21C-262973ED2FF7}" type="sibTrans" cxnId="{F86CD483-7E2E-41D5-8294-ADEE8A9021D6}">
      <dgm:prSet/>
      <dgm:spPr/>
      <dgm:t>
        <a:bodyPr/>
        <a:lstStyle/>
        <a:p>
          <a:endParaRPr lang="en-US"/>
        </a:p>
      </dgm:t>
    </dgm:pt>
    <dgm:pt modelId="{0F725BE0-FD26-42E7-A703-485562534E86}">
      <dgm:prSet/>
      <dgm:spPr/>
      <dgm:t>
        <a:bodyPr/>
        <a:lstStyle/>
        <a:p>
          <a:pPr>
            <a:lnSpc>
              <a:spcPct val="100000"/>
            </a:lnSpc>
            <a:defRPr b="1"/>
          </a:pPr>
          <a:r>
            <a:rPr lang="en-US">
              <a:latin typeface="Batang"/>
              <a:ea typeface="Batang"/>
            </a:rPr>
            <a:t>Testing Tools and Environment</a:t>
          </a:r>
        </a:p>
      </dgm:t>
    </dgm:pt>
    <dgm:pt modelId="{9E88F71C-A705-4704-A02E-A3733F108C52}" type="parTrans" cxnId="{D2050F8F-BEE6-4734-A57B-FED3A905E2C7}">
      <dgm:prSet/>
      <dgm:spPr/>
      <dgm:t>
        <a:bodyPr/>
        <a:lstStyle/>
        <a:p>
          <a:endParaRPr lang="en-US"/>
        </a:p>
      </dgm:t>
    </dgm:pt>
    <dgm:pt modelId="{56709833-A295-408B-AB22-92166185EFF7}" type="sibTrans" cxnId="{D2050F8F-BEE6-4734-A57B-FED3A905E2C7}">
      <dgm:prSet/>
      <dgm:spPr/>
      <dgm:t>
        <a:bodyPr/>
        <a:lstStyle/>
        <a:p>
          <a:endParaRPr lang="en-US"/>
        </a:p>
      </dgm:t>
    </dgm:pt>
    <dgm:pt modelId="{29B8880A-8C2A-4CDE-B3FE-2E1F8EB27832}">
      <dgm:prSet/>
      <dgm:spPr/>
      <dgm:t>
        <a:bodyPr/>
        <a:lstStyle/>
        <a:p>
          <a:pPr>
            <a:lnSpc>
              <a:spcPct val="100000"/>
            </a:lnSpc>
          </a:pPr>
          <a:r>
            <a:rPr lang="en-US">
              <a:latin typeface="Batang"/>
              <a:ea typeface="Batang"/>
            </a:rPr>
            <a:t>MAMP was the local server setup</a:t>
          </a:r>
          <a:endParaRPr lang="en-US"/>
        </a:p>
      </dgm:t>
    </dgm:pt>
    <dgm:pt modelId="{67A4E135-4EA8-4791-A875-C19B2A4C212D}" type="parTrans" cxnId="{60F6973C-BF1B-4A97-A15C-F85DFF6BCF16}">
      <dgm:prSet/>
      <dgm:spPr/>
      <dgm:t>
        <a:bodyPr/>
        <a:lstStyle/>
        <a:p>
          <a:endParaRPr lang="en-US"/>
        </a:p>
      </dgm:t>
    </dgm:pt>
    <dgm:pt modelId="{5EBACFCF-A6AC-4FA5-99EB-B6A56E3627D5}" type="sibTrans" cxnId="{60F6973C-BF1B-4A97-A15C-F85DFF6BCF16}">
      <dgm:prSet/>
      <dgm:spPr/>
      <dgm:t>
        <a:bodyPr/>
        <a:lstStyle/>
        <a:p>
          <a:endParaRPr lang="en-US"/>
        </a:p>
      </dgm:t>
    </dgm:pt>
    <dgm:pt modelId="{0DC20E2C-BDE0-44F6-AF99-7FBF40A94033}">
      <dgm:prSet/>
      <dgm:spPr/>
      <dgm:t>
        <a:bodyPr/>
        <a:lstStyle/>
        <a:p>
          <a:pPr>
            <a:lnSpc>
              <a:spcPct val="100000"/>
            </a:lnSpc>
          </a:pPr>
          <a:r>
            <a:rPr lang="en-US">
              <a:latin typeface="Batang"/>
              <a:ea typeface="Batang"/>
            </a:rPr>
            <a:t>PhpMyAdmin for database creation, management and verification</a:t>
          </a:r>
        </a:p>
      </dgm:t>
    </dgm:pt>
    <dgm:pt modelId="{CE75A3BF-1C6D-4104-AAB7-84A5D50F621C}" type="parTrans" cxnId="{C7A6B49F-6396-4DEB-A7B0-3C2E6AB83699}">
      <dgm:prSet/>
      <dgm:spPr/>
      <dgm:t>
        <a:bodyPr/>
        <a:lstStyle/>
        <a:p>
          <a:endParaRPr lang="en-US"/>
        </a:p>
      </dgm:t>
    </dgm:pt>
    <dgm:pt modelId="{A440251F-D57D-4345-B357-773705FCEE1D}" type="sibTrans" cxnId="{C7A6B49F-6396-4DEB-A7B0-3C2E6AB83699}">
      <dgm:prSet/>
      <dgm:spPr/>
      <dgm:t>
        <a:bodyPr/>
        <a:lstStyle/>
        <a:p>
          <a:endParaRPr lang="en-US"/>
        </a:p>
      </dgm:t>
    </dgm:pt>
    <dgm:pt modelId="{78D02A92-5F98-4A63-9ED4-F2D530A83750}">
      <dgm:prSet/>
      <dgm:spPr/>
      <dgm:t>
        <a:bodyPr/>
        <a:lstStyle/>
        <a:p>
          <a:pPr>
            <a:lnSpc>
              <a:spcPct val="100000"/>
            </a:lnSpc>
          </a:pPr>
          <a:r>
            <a:rPr lang="en-US">
              <a:latin typeface="Batang"/>
              <a:ea typeface="Batang"/>
            </a:rPr>
            <a:t>Ensured functionality worked on many web browsers like Google Chrome, Firefox and Microsoft Edge</a:t>
          </a:r>
        </a:p>
      </dgm:t>
    </dgm:pt>
    <dgm:pt modelId="{4EC3BE3D-2603-4702-B0D5-E51937303744}" type="parTrans" cxnId="{45A436BB-3C17-4CF6-A8AA-1932741F4658}">
      <dgm:prSet/>
      <dgm:spPr/>
      <dgm:t>
        <a:bodyPr/>
        <a:lstStyle/>
        <a:p>
          <a:endParaRPr lang="en-US"/>
        </a:p>
      </dgm:t>
    </dgm:pt>
    <dgm:pt modelId="{80A8CD03-C4C0-4A8E-95AF-7C1480DB6A38}" type="sibTrans" cxnId="{45A436BB-3C17-4CF6-A8AA-1932741F4658}">
      <dgm:prSet/>
      <dgm:spPr/>
      <dgm:t>
        <a:bodyPr/>
        <a:lstStyle/>
        <a:p>
          <a:endParaRPr lang="en-US"/>
        </a:p>
      </dgm:t>
    </dgm:pt>
    <dgm:pt modelId="{4D417FAF-C2AE-4EB5-B62F-F1FBB87DAF37}">
      <dgm:prSet/>
      <dgm:spPr/>
      <dgm:t>
        <a:bodyPr/>
        <a:lstStyle/>
        <a:p>
          <a:pPr>
            <a:lnSpc>
              <a:spcPct val="100000"/>
            </a:lnSpc>
          </a:pPr>
          <a:r>
            <a:rPr lang="en-US">
              <a:latin typeface="Batang"/>
              <a:ea typeface="Batang"/>
            </a:rPr>
            <a:t>Manual testing methods were also used to verify behavior</a:t>
          </a:r>
        </a:p>
      </dgm:t>
    </dgm:pt>
    <dgm:pt modelId="{F1CCD03A-CCCC-4107-B0C0-4EEC655281C8}" type="parTrans" cxnId="{1F22DAA3-0D42-4566-8730-845898EEE020}">
      <dgm:prSet/>
      <dgm:spPr/>
      <dgm:t>
        <a:bodyPr/>
        <a:lstStyle/>
        <a:p>
          <a:endParaRPr lang="en-US"/>
        </a:p>
      </dgm:t>
    </dgm:pt>
    <dgm:pt modelId="{C3FA6C54-4710-4081-BC75-139A94E2E7E3}" type="sibTrans" cxnId="{1F22DAA3-0D42-4566-8730-845898EEE020}">
      <dgm:prSet/>
      <dgm:spPr/>
      <dgm:t>
        <a:bodyPr/>
        <a:lstStyle/>
        <a:p>
          <a:endParaRPr lang="en-US"/>
        </a:p>
      </dgm:t>
    </dgm:pt>
    <dgm:pt modelId="{352D1F5B-621C-4516-899D-CA20D2393A0D}">
      <dgm:prSet phldr="0"/>
      <dgm:spPr/>
      <dgm:t>
        <a:bodyPr/>
        <a:lstStyle/>
        <a:p>
          <a:pPr>
            <a:lnSpc>
              <a:spcPct val="100000"/>
            </a:lnSpc>
          </a:pPr>
          <a:r>
            <a:rPr lang="en-US" b="0">
              <a:latin typeface="Batang"/>
              <a:ea typeface="Batang"/>
            </a:rPr>
            <a:t>Frontend pages created with HTML, CSS, and JavaScript</a:t>
          </a:r>
          <a:endParaRPr lang="en-US" b="0"/>
        </a:p>
      </dgm:t>
    </dgm:pt>
    <dgm:pt modelId="{B001B1E6-88BD-4740-A601-828E62455BED}" type="parTrans" cxnId="{361ADFCE-0BE2-4136-8DE4-00144BC838F5}">
      <dgm:prSet/>
      <dgm:spPr/>
    </dgm:pt>
    <dgm:pt modelId="{33FECA0A-1ADA-40A4-A0B1-4E3F01ACCDD1}" type="sibTrans" cxnId="{361ADFCE-0BE2-4136-8DE4-00144BC838F5}">
      <dgm:prSet/>
      <dgm:spPr/>
    </dgm:pt>
    <dgm:pt modelId="{F8B7919D-EA1E-44D6-BD47-F36253B00CAF}" type="pres">
      <dgm:prSet presAssocID="{953FF6C3-9449-4DF4-9BBC-A423F0D03A22}" presName="root" presStyleCnt="0">
        <dgm:presLayoutVars>
          <dgm:dir/>
          <dgm:resizeHandles val="exact"/>
        </dgm:presLayoutVars>
      </dgm:prSet>
      <dgm:spPr/>
    </dgm:pt>
    <dgm:pt modelId="{7200EAE3-18AD-4F0B-AC28-9FFE8F3EED0A}" type="pres">
      <dgm:prSet presAssocID="{E7E91EB9-543B-49F2-8BB5-7FA21C65A683}" presName="compNode" presStyleCnt="0"/>
      <dgm:spPr/>
    </dgm:pt>
    <dgm:pt modelId="{0595D8D2-031F-4765-A60C-25F11B825B30}" type="pres">
      <dgm:prSet presAssocID="{E7E91EB9-543B-49F2-8BB5-7FA21C65A6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8830AB4-8EF1-4E13-9DCB-176059BA6B5B}" type="pres">
      <dgm:prSet presAssocID="{E7E91EB9-543B-49F2-8BB5-7FA21C65A683}" presName="iconSpace" presStyleCnt="0"/>
      <dgm:spPr/>
    </dgm:pt>
    <dgm:pt modelId="{984BAB7A-3479-42B0-82C4-BCC2C955A74E}" type="pres">
      <dgm:prSet presAssocID="{E7E91EB9-543B-49F2-8BB5-7FA21C65A683}" presName="parTx" presStyleLbl="revTx" presStyleIdx="0" presStyleCnt="4">
        <dgm:presLayoutVars>
          <dgm:chMax val="0"/>
          <dgm:chPref val="0"/>
        </dgm:presLayoutVars>
      </dgm:prSet>
      <dgm:spPr/>
    </dgm:pt>
    <dgm:pt modelId="{38620165-FE1E-4D98-BC2A-9ADDF53177D1}" type="pres">
      <dgm:prSet presAssocID="{E7E91EB9-543B-49F2-8BB5-7FA21C65A683}" presName="txSpace" presStyleCnt="0"/>
      <dgm:spPr/>
    </dgm:pt>
    <dgm:pt modelId="{E0393E67-D48B-4D91-90AA-B9FB154A7223}" type="pres">
      <dgm:prSet presAssocID="{E7E91EB9-543B-49F2-8BB5-7FA21C65A683}" presName="desTx" presStyleLbl="revTx" presStyleIdx="1" presStyleCnt="4">
        <dgm:presLayoutVars/>
      </dgm:prSet>
      <dgm:spPr/>
    </dgm:pt>
    <dgm:pt modelId="{D38A202D-6548-423E-AF2E-C858CA96321C}" type="pres">
      <dgm:prSet presAssocID="{A97A165E-62E0-4925-B75D-2201C86E94CA}" presName="sibTrans" presStyleCnt="0"/>
      <dgm:spPr/>
    </dgm:pt>
    <dgm:pt modelId="{AA987D9E-20E2-4E64-9D91-B500C048030C}" type="pres">
      <dgm:prSet presAssocID="{0F725BE0-FD26-42E7-A703-485562534E86}" presName="compNode" presStyleCnt="0"/>
      <dgm:spPr/>
    </dgm:pt>
    <dgm:pt modelId="{517EFB4B-344C-40C4-85EB-4140926C4F9D}" type="pres">
      <dgm:prSet presAssocID="{0F725BE0-FD26-42E7-A703-485562534E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472E149-AC47-428F-8B01-7B6D3AE2BE2F}" type="pres">
      <dgm:prSet presAssocID="{0F725BE0-FD26-42E7-A703-485562534E86}" presName="iconSpace" presStyleCnt="0"/>
      <dgm:spPr/>
    </dgm:pt>
    <dgm:pt modelId="{3255A7A1-DEB4-4106-92FD-8A18A00CD117}" type="pres">
      <dgm:prSet presAssocID="{0F725BE0-FD26-42E7-A703-485562534E86}" presName="parTx" presStyleLbl="revTx" presStyleIdx="2" presStyleCnt="4">
        <dgm:presLayoutVars>
          <dgm:chMax val="0"/>
          <dgm:chPref val="0"/>
        </dgm:presLayoutVars>
      </dgm:prSet>
      <dgm:spPr/>
    </dgm:pt>
    <dgm:pt modelId="{FBB6CCAE-C09A-452F-9721-997AD7E41B27}" type="pres">
      <dgm:prSet presAssocID="{0F725BE0-FD26-42E7-A703-485562534E86}" presName="txSpace" presStyleCnt="0"/>
      <dgm:spPr/>
    </dgm:pt>
    <dgm:pt modelId="{1AF96CE4-6431-4E55-93AB-5B445DC87E94}" type="pres">
      <dgm:prSet presAssocID="{0F725BE0-FD26-42E7-A703-485562534E86}" presName="desTx" presStyleLbl="revTx" presStyleIdx="3" presStyleCnt="4">
        <dgm:presLayoutVars/>
      </dgm:prSet>
      <dgm:spPr/>
    </dgm:pt>
  </dgm:ptLst>
  <dgm:cxnLst>
    <dgm:cxn modelId="{98815D05-093F-49D2-A0E5-7A8C42788F93}" type="presOf" srcId="{352D1F5B-621C-4516-899D-CA20D2393A0D}" destId="{E0393E67-D48B-4D91-90AA-B9FB154A7223}" srcOrd="0" destOrd="0" presId="urn:microsoft.com/office/officeart/2018/2/layout/IconLabelDescriptionList"/>
    <dgm:cxn modelId="{8535D105-ACE1-4210-B5C3-98C7E96A34DD}" srcId="{953FF6C3-9449-4DF4-9BBC-A423F0D03A22}" destId="{E7E91EB9-543B-49F2-8BB5-7FA21C65A683}" srcOrd="0" destOrd="0" parTransId="{17A65067-38CF-44AA-B347-EA5E2FDAA961}" sibTransId="{A97A165E-62E0-4925-B75D-2201C86E94CA}"/>
    <dgm:cxn modelId="{757E492E-1D28-41A0-900F-99BBE8BFB8C5}" type="presOf" srcId="{953FF6C3-9449-4DF4-9BBC-A423F0D03A22}" destId="{F8B7919D-EA1E-44D6-BD47-F36253B00CAF}" srcOrd="0" destOrd="0" presId="urn:microsoft.com/office/officeart/2018/2/layout/IconLabelDescriptionList"/>
    <dgm:cxn modelId="{60F6973C-BF1B-4A97-A15C-F85DFF6BCF16}" srcId="{0F725BE0-FD26-42E7-A703-485562534E86}" destId="{29B8880A-8C2A-4CDE-B3FE-2E1F8EB27832}" srcOrd="0" destOrd="0" parTransId="{67A4E135-4EA8-4791-A875-C19B2A4C212D}" sibTransId="{5EBACFCF-A6AC-4FA5-99EB-B6A56E3627D5}"/>
    <dgm:cxn modelId="{427D956B-3EE1-48F8-AEE2-D74AE08E5E5A}" type="presOf" srcId="{0DC20E2C-BDE0-44F6-AF99-7FBF40A94033}" destId="{1AF96CE4-6431-4E55-93AB-5B445DC87E94}" srcOrd="0" destOrd="1" presId="urn:microsoft.com/office/officeart/2018/2/layout/IconLabelDescriptionList"/>
    <dgm:cxn modelId="{50F84383-C813-4C08-A298-05C480FED698}" srcId="{E7E91EB9-543B-49F2-8BB5-7FA21C65A683}" destId="{58D16D35-AFB3-47FC-98D7-F813F7BA2C92}" srcOrd="1" destOrd="0" parTransId="{5D9EA167-B01A-4541-8B1D-4B63D24F1745}" sibTransId="{1EF10D35-07C6-4599-B3A5-1A201EAC91C9}"/>
    <dgm:cxn modelId="{F86CD483-7E2E-41D5-8294-ADEE8A9021D6}" srcId="{E7E91EB9-543B-49F2-8BB5-7FA21C65A683}" destId="{9E46D9C7-3548-487F-BC68-BD7A437E36E3}" srcOrd="2" destOrd="0" parTransId="{C8304C4F-8CEC-4890-8633-672AE655A533}" sibTransId="{33637C7E-00C8-4A6A-B21C-262973ED2FF7}"/>
    <dgm:cxn modelId="{D2050F8F-BEE6-4734-A57B-FED3A905E2C7}" srcId="{953FF6C3-9449-4DF4-9BBC-A423F0D03A22}" destId="{0F725BE0-FD26-42E7-A703-485562534E86}" srcOrd="1" destOrd="0" parTransId="{9E88F71C-A705-4704-A02E-A3733F108C52}" sibTransId="{56709833-A295-408B-AB22-92166185EFF7}"/>
    <dgm:cxn modelId="{89146A95-1768-423A-9596-6B06B2C6ACAD}" type="presOf" srcId="{E7E91EB9-543B-49F2-8BB5-7FA21C65A683}" destId="{984BAB7A-3479-42B0-82C4-BCC2C955A74E}" srcOrd="0" destOrd="0" presId="urn:microsoft.com/office/officeart/2018/2/layout/IconLabelDescriptionList"/>
    <dgm:cxn modelId="{A10F819B-D25E-417C-A849-7DA2A432F542}" type="presOf" srcId="{9E46D9C7-3548-487F-BC68-BD7A437E36E3}" destId="{E0393E67-D48B-4D91-90AA-B9FB154A7223}" srcOrd="0" destOrd="2" presId="urn:microsoft.com/office/officeart/2018/2/layout/IconLabelDescriptionList"/>
    <dgm:cxn modelId="{B459AB9E-7ABD-410E-9697-0CEE3F697186}" type="presOf" srcId="{4D417FAF-C2AE-4EB5-B62F-F1FBB87DAF37}" destId="{1AF96CE4-6431-4E55-93AB-5B445DC87E94}" srcOrd="0" destOrd="3" presId="urn:microsoft.com/office/officeart/2018/2/layout/IconLabelDescriptionList"/>
    <dgm:cxn modelId="{C7A6B49F-6396-4DEB-A7B0-3C2E6AB83699}" srcId="{0F725BE0-FD26-42E7-A703-485562534E86}" destId="{0DC20E2C-BDE0-44F6-AF99-7FBF40A94033}" srcOrd="1" destOrd="0" parTransId="{CE75A3BF-1C6D-4104-AAB7-84A5D50F621C}" sibTransId="{A440251F-D57D-4345-B357-773705FCEE1D}"/>
    <dgm:cxn modelId="{1F22DAA3-0D42-4566-8730-845898EEE020}" srcId="{0F725BE0-FD26-42E7-A703-485562534E86}" destId="{4D417FAF-C2AE-4EB5-B62F-F1FBB87DAF37}" srcOrd="3" destOrd="0" parTransId="{F1CCD03A-CCCC-4107-B0C0-4EEC655281C8}" sibTransId="{C3FA6C54-4710-4081-BC75-139A94E2E7E3}"/>
    <dgm:cxn modelId="{DA6084AB-3D59-465C-B3B1-435270012513}" type="presOf" srcId="{58D16D35-AFB3-47FC-98D7-F813F7BA2C92}" destId="{E0393E67-D48B-4D91-90AA-B9FB154A7223}" srcOrd="0" destOrd="1" presId="urn:microsoft.com/office/officeart/2018/2/layout/IconLabelDescriptionList"/>
    <dgm:cxn modelId="{45A436BB-3C17-4CF6-A8AA-1932741F4658}" srcId="{0F725BE0-FD26-42E7-A703-485562534E86}" destId="{78D02A92-5F98-4A63-9ED4-F2D530A83750}" srcOrd="2" destOrd="0" parTransId="{4EC3BE3D-2603-4702-B0D5-E51937303744}" sibTransId="{80A8CD03-C4C0-4A8E-95AF-7C1480DB6A38}"/>
    <dgm:cxn modelId="{E8A21BC3-B32B-46B6-B2A3-13B1C6E7067A}" type="presOf" srcId="{78D02A92-5F98-4A63-9ED4-F2D530A83750}" destId="{1AF96CE4-6431-4E55-93AB-5B445DC87E94}" srcOrd="0" destOrd="2" presId="urn:microsoft.com/office/officeart/2018/2/layout/IconLabelDescriptionList"/>
    <dgm:cxn modelId="{361ADFCE-0BE2-4136-8DE4-00144BC838F5}" srcId="{E7E91EB9-543B-49F2-8BB5-7FA21C65A683}" destId="{352D1F5B-621C-4516-899D-CA20D2393A0D}" srcOrd="0" destOrd="0" parTransId="{B001B1E6-88BD-4740-A601-828E62455BED}" sibTransId="{33FECA0A-1ADA-40A4-A0B1-4E3F01ACCDD1}"/>
    <dgm:cxn modelId="{48D2FAD7-CECF-40B1-9040-6454744B0F0C}" type="presOf" srcId="{29B8880A-8C2A-4CDE-B3FE-2E1F8EB27832}" destId="{1AF96CE4-6431-4E55-93AB-5B445DC87E94}" srcOrd="0" destOrd="0" presId="urn:microsoft.com/office/officeart/2018/2/layout/IconLabelDescriptionList"/>
    <dgm:cxn modelId="{20F499ED-5754-47EB-9609-DCF70BF963E0}" type="presOf" srcId="{0F725BE0-FD26-42E7-A703-485562534E86}" destId="{3255A7A1-DEB4-4106-92FD-8A18A00CD117}" srcOrd="0" destOrd="0" presId="urn:microsoft.com/office/officeart/2018/2/layout/IconLabelDescriptionList"/>
    <dgm:cxn modelId="{70C89D02-77DF-49A5-8A54-DD34280E397E}" type="presParOf" srcId="{F8B7919D-EA1E-44D6-BD47-F36253B00CAF}" destId="{7200EAE3-18AD-4F0B-AC28-9FFE8F3EED0A}" srcOrd="0" destOrd="0" presId="urn:microsoft.com/office/officeart/2018/2/layout/IconLabelDescriptionList"/>
    <dgm:cxn modelId="{006AFBE3-A1E1-4C5E-BBEC-D5B7A44AD9D7}" type="presParOf" srcId="{7200EAE3-18AD-4F0B-AC28-9FFE8F3EED0A}" destId="{0595D8D2-031F-4765-A60C-25F11B825B30}" srcOrd="0" destOrd="0" presId="urn:microsoft.com/office/officeart/2018/2/layout/IconLabelDescriptionList"/>
    <dgm:cxn modelId="{E246706D-F5FC-4F87-9B9C-547E2C1A6C0B}" type="presParOf" srcId="{7200EAE3-18AD-4F0B-AC28-9FFE8F3EED0A}" destId="{88830AB4-8EF1-4E13-9DCB-176059BA6B5B}" srcOrd="1" destOrd="0" presId="urn:microsoft.com/office/officeart/2018/2/layout/IconLabelDescriptionList"/>
    <dgm:cxn modelId="{7A2304C5-130E-4081-B6F4-1751495F9CB7}" type="presParOf" srcId="{7200EAE3-18AD-4F0B-AC28-9FFE8F3EED0A}" destId="{984BAB7A-3479-42B0-82C4-BCC2C955A74E}" srcOrd="2" destOrd="0" presId="urn:microsoft.com/office/officeart/2018/2/layout/IconLabelDescriptionList"/>
    <dgm:cxn modelId="{8A75301F-5F70-4D0E-B27B-C586F289C775}" type="presParOf" srcId="{7200EAE3-18AD-4F0B-AC28-9FFE8F3EED0A}" destId="{38620165-FE1E-4D98-BC2A-9ADDF53177D1}" srcOrd="3" destOrd="0" presId="urn:microsoft.com/office/officeart/2018/2/layout/IconLabelDescriptionList"/>
    <dgm:cxn modelId="{8230AC15-CFE0-4787-BDE1-B727C8D8366A}" type="presParOf" srcId="{7200EAE3-18AD-4F0B-AC28-9FFE8F3EED0A}" destId="{E0393E67-D48B-4D91-90AA-B9FB154A7223}" srcOrd="4" destOrd="0" presId="urn:microsoft.com/office/officeart/2018/2/layout/IconLabelDescriptionList"/>
    <dgm:cxn modelId="{AA5FF9B7-0490-48C4-9E6E-2488C71ECFF8}" type="presParOf" srcId="{F8B7919D-EA1E-44D6-BD47-F36253B00CAF}" destId="{D38A202D-6548-423E-AF2E-C858CA96321C}" srcOrd="1" destOrd="0" presId="urn:microsoft.com/office/officeart/2018/2/layout/IconLabelDescriptionList"/>
    <dgm:cxn modelId="{8D44D9E4-9F8A-4C48-8134-61A71644376F}" type="presParOf" srcId="{F8B7919D-EA1E-44D6-BD47-F36253B00CAF}" destId="{AA987D9E-20E2-4E64-9D91-B500C048030C}" srcOrd="2" destOrd="0" presId="urn:microsoft.com/office/officeart/2018/2/layout/IconLabelDescriptionList"/>
    <dgm:cxn modelId="{5931FF3F-627D-44C9-BA3E-75FFC24BC680}" type="presParOf" srcId="{AA987D9E-20E2-4E64-9D91-B500C048030C}" destId="{517EFB4B-344C-40C4-85EB-4140926C4F9D}" srcOrd="0" destOrd="0" presId="urn:microsoft.com/office/officeart/2018/2/layout/IconLabelDescriptionList"/>
    <dgm:cxn modelId="{D4006F08-D144-4CE3-B03B-A08570A6E953}" type="presParOf" srcId="{AA987D9E-20E2-4E64-9D91-B500C048030C}" destId="{7472E149-AC47-428F-8B01-7B6D3AE2BE2F}" srcOrd="1" destOrd="0" presId="urn:microsoft.com/office/officeart/2018/2/layout/IconLabelDescriptionList"/>
    <dgm:cxn modelId="{3EFF2BE3-A1B3-4BC2-ADD0-A25A7205E110}" type="presParOf" srcId="{AA987D9E-20E2-4E64-9D91-B500C048030C}" destId="{3255A7A1-DEB4-4106-92FD-8A18A00CD117}" srcOrd="2" destOrd="0" presId="urn:microsoft.com/office/officeart/2018/2/layout/IconLabelDescriptionList"/>
    <dgm:cxn modelId="{D99858CE-DFB6-4662-AD23-5D965479040C}" type="presParOf" srcId="{AA987D9E-20E2-4E64-9D91-B500C048030C}" destId="{FBB6CCAE-C09A-452F-9721-997AD7E41B27}" srcOrd="3" destOrd="0" presId="urn:microsoft.com/office/officeart/2018/2/layout/IconLabelDescriptionList"/>
    <dgm:cxn modelId="{1B49EECD-6C10-418D-B96C-5589C8BF0C3C}" type="presParOf" srcId="{AA987D9E-20E2-4E64-9D91-B500C048030C}" destId="{1AF96CE4-6431-4E55-93AB-5B445DC87E9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DAADFF-1A5F-4AFD-8641-F1B723FAC6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419CAFB-664B-4929-8D81-249C095ED076}">
      <dgm:prSet/>
      <dgm:spPr/>
      <dgm:t>
        <a:bodyPr/>
        <a:lstStyle/>
        <a:p>
          <a:r>
            <a:rPr lang="en-US" b="1"/>
            <a:t>Case 1 - User registration functionality – </a:t>
          </a:r>
          <a:r>
            <a:rPr lang="en-US"/>
            <a:t>Ensures user account details are added to the database and login in successfully</a:t>
          </a:r>
        </a:p>
      </dgm:t>
    </dgm:pt>
    <dgm:pt modelId="{E2D41F8F-0EA2-4000-8741-CEB2B207C136}" type="parTrans" cxnId="{F1EC7A7C-20E7-4E4A-8D31-55AE276180F4}">
      <dgm:prSet/>
      <dgm:spPr/>
      <dgm:t>
        <a:bodyPr/>
        <a:lstStyle/>
        <a:p>
          <a:endParaRPr lang="en-US"/>
        </a:p>
      </dgm:t>
    </dgm:pt>
    <dgm:pt modelId="{9B45B355-83AE-4AD3-BD64-E9AC2A5218F9}" type="sibTrans" cxnId="{F1EC7A7C-20E7-4E4A-8D31-55AE276180F4}">
      <dgm:prSet/>
      <dgm:spPr/>
      <dgm:t>
        <a:bodyPr/>
        <a:lstStyle/>
        <a:p>
          <a:endParaRPr lang="en-US"/>
        </a:p>
      </dgm:t>
    </dgm:pt>
    <dgm:pt modelId="{C4F950EE-ABE3-4251-807A-EA86851E2238}">
      <dgm:prSet/>
      <dgm:spPr/>
      <dgm:t>
        <a:bodyPr/>
        <a:lstStyle/>
        <a:p>
          <a:r>
            <a:rPr lang="en-US" b="1"/>
            <a:t>Case 2 - Validation and error handling for registration – </a:t>
          </a:r>
          <a:r>
            <a:rPr lang="en-US"/>
            <a:t>Error message displayed if invalid credentials are used</a:t>
          </a:r>
        </a:p>
      </dgm:t>
    </dgm:pt>
    <dgm:pt modelId="{6F075325-F9CD-45F3-9394-91658C1655CE}" type="parTrans" cxnId="{88AE109F-E34D-4FFD-8709-DCDF64203F5A}">
      <dgm:prSet/>
      <dgm:spPr/>
      <dgm:t>
        <a:bodyPr/>
        <a:lstStyle/>
        <a:p>
          <a:endParaRPr lang="en-US"/>
        </a:p>
      </dgm:t>
    </dgm:pt>
    <dgm:pt modelId="{B9301B3B-218D-45AB-88FA-200E20511CAB}" type="sibTrans" cxnId="{88AE109F-E34D-4FFD-8709-DCDF64203F5A}">
      <dgm:prSet/>
      <dgm:spPr/>
      <dgm:t>
        <a:bodyPr/>
        <a:lstStyle/>
        <a:p>
          <a:endParaRPr lang="en-US"/>
        </a:p>
      </dgm:t>
    </dgm:pt>
    <dgm:pt modelId="{BD4C41C9-C4EA-465C-BA6D-CD56549EFE2B}">
      <dgm:prSet/>
      <dgm:spPr/>
      <dgm:t>
        <a:bodyPr/>
        <a:lstStyle/>
        <a:p>
          <a:r>
            <a:rPr lang="en-US" b="1"/>
            <a:t>Case 3 - Successful user login – </a:t>
          </a:r>
          <a:r>
            <a:rPr lang="en-US"/>
            <a:t>Existing account data is retrieved successfully</a:t>
          </a:r>
        </a:p>
      </dgm:t>
    </dgm:pt>
    <dgm:pt modelId="{6A4A0145-D536-43B2-8658-CA57E5305793}" type="parTrans" cxnId="{45B66E7D-16FC-4F7F-BBEA-B5CC9B7A724C}">
      <dgm:prSet/>
      <dgm:spPr/>
      <dgm:t>
        <a:bodyPr/>
        <a:lstStyle/>
        <a:p>
          <a:endParaRPr lang="en-US"/>
        </a:p>
      </dgm:t>
    </dgm:pt>
    <dgm:pt modelId="{CE1E7F5C-0188-41EB-A229-68C50A86CD91}" type="sibTrans" cxnId="{45B66E7D-16FC-4F7F-BBEA-B5CC9B7A724C}">
      <dgm:prSet/>
      <dgm:spPr/>
      <dgm:t>
        <a:bodyPr/>
        <a:lstStyle/>
        <a:p>
          <a:endParaRPr lang="en-US"/>
        </a:p>
      </dgm:t>
    </dgm:pt>
    <dgm:pt modelId="{92BB069E-00E5-43EC-9C41-1F7991124784}">
      <dgm:prSet/>
      <dgm:spPr/>
      <dgm:t>
        <a:bodyPr/>
        <a:lstStyle/>
        <a:p>
          <a:r>
            <a:rPr lang="en-US" b="1"/>
            <a:t>Case 4 - Login error handling for invalid inputs – </a:t>
          </a:r>
          <a:r>
            <a:rPr lang="en-US"/>
            <a:t>Error message displayed if credentials do not match with existing accounts</a:t>
          </a:r>
        </a:p>
      </dgm:t>
    </dgm:pt>
    <dgm:pt modelId="{86E405FD-AA62-4377-8114-F866F22D1A95}" type="parTrans" cxnId="{9C147699-7972-40F5-9B8C-34F419653998}">
      <dgm:prSet/>
      <dgm:spPr/>
      <dgm:t>
        <a:bodyPr/>
        <a:lstStyle/>
        <a:p>
          <a:endParaRPr lang="en-US"/>
        </a:p>
      </dgm:t>
    </dgm:pt>
    <dgm:pt modelId="{8CEB5D5A-B8A9-484B-850A-AA29AC4DD716}" type="sibTrans" cxnId="{9C147699-7972-40F5-9B8C-34F419653998}">
      <dgm:prSet/>
      <dgm:spPr/>
      <dgm:t>
        <a:bodyPr/>
        <a:lstStyle/>
        <a:p>
          <a:endParaRPr lang="en-US"/>
        </a:p>
      </dgm:t>
    </dgm:pt>
    <dgm:pt modelId="{30F19889-8458-4BE5-8426-2C72F4BC9910}">
      <dgm:prSet/>
      <dgm:spPr/>
      <dgm:t>
        <a:bodyPr/>
        <a:lstStyle/>
        <a:p>
          <a:r>
            <a:rPr lang="en-US" b="1"/>
            <a:t>Case 5 - Adding a task to the system successfully – </a:t>
          </a:r>
          <a:r>
            <a:rPr lang="en-US"/>
            <a:t>Task added to task list successfully and appears on the user interface</a:t>
          </a:r>
        </a:p>
      </dgm:t>
    </dgm:pt>
    <dgm:pt modelId="{D5FD8BE3-9B8A-4ADF-B01F-E32FAADC0BCC}" type="parTrans" cxnId="{B211F952-6E7B-4C43-97AA-291DF08DE18B}">
      <dgm:prSet/>
      <dgm:spPr/>
      <dgm:t>
        <a:bodyPr/>
        <a:lstStyle/>
        <a:p>
          <a:endParaRPr lang="en-US"/>
        </a:p>
      </dgm:t>
    </dgm:pt>
    <dgm:pt modelId="{4F8A87C2-35B2-4892-88E0-EACBCFBD3AEF}" type="sibTrans" cxnId="{B211F952-6E7B-4C43-97AA-291DF08DE18B}">
      <dgm:prSet/>
      <dgm:spPr/>
      <dgm:t>
        <a:bodyPr/>
        <a:lstStyle/>
        <a:p>
          <a:endParaRPr lang="en-US"/>
        </a:p>
      </dgm:t>
    </dgm:pt>
    <dgm:pt modelId="{175A629E-B5D4-473A-B373-512D9806415D}">
      <dgm:prSet/>
      <dgm:spPr/>
      <dgm:t>
        <a:bodyPr/>
        <a:lstStyle/>
        <a:p>
          <a:r>
            <a:rPr lang="en-US" b="1"/>
            <a:t>Case 6 - Deletion of an existing task – </a:t>
          </a:r>
          <a:r>
            <a:rPr lang="en-US"/>
            <a:t>Selected task is removed from the database and does not appear on the user interface</a:t>
          </a:r>
        </a:p>
      </dgm:t>
    </dgm:pt>
    <dgm:pt modelId="{05CB89DE-9C54-45E1-90C2-6B4367DE0ADB}" type="parTrans" cxnId="{F751F775-0ED3-4FC1-919F-70627C76200A}">
      <dgm:prSet/>
      <dgm:spPr/>
      <dgm:t>
        <a:bodyPr/>
        <a:lstStyle/>
        <a:p>
          <a:endParaRPr lang="en-US"/>
        </a:p>
      </dgm:t>
    </dgm:pt>
    <dgm:pt modelId="{65719AEA-EAD5-404A-80A3-0EA91B77A8AE}" type="sibTrans" cxnId="{F751F775-0ED3-4FC1-919F-70627C76200A}">
      <dgm:prSet/>
      <dgm:spPr/>
      <dgm:t>
        <a:bodyPr/>
        <a:lstStyle/>
        <a:p>
          <a:endParaRPr lang="en-US"/>
        </a:p>
      </dgm:t>
    </dgm:pt>
    <dgm:pt modelId="{9F50AFFC-BADB-4FD2-B0AE-807F2C8DA0CA}" type="pres">
      <dgm:prSet presAssocID="{94DAADFF-1A5F-4AFD-8641-F1B723FAC61A}" presName="linear" presStyleCnt="0">
        <dgm:presLayoutVars>
          <dgm:animLvl val="lvl"/>
          <dgm:resizeHandles val="exact"/>
        </dgm:presLayoutVars>
      </dgm:prSet>
      <dgm:spPr/>
    </dgm:pt>
    <dgm:pt modelId="{72878990-C188-4441-947A-93BB5EEC5767}" type="pres">
      <dgm:prSet presAssocID="{2419CAFB-664B-4929-8D81-249C095ED076}" presName="parentText" presStyleLbl="node1" presStyleIdx="0" presStyleCnt="6">
        <dgm:presLayoutVars>
          <dgm:chMax val="0"/>
          <dgm:bulletEnabled val="1"/>
        </dgm:presLayoutVars>
      </dgm:prSet>
      <dgm:spPr/>
    </dgm:pt>
    <dgm:pt modelId="{D65B2C94-B519-47E6-842D-14D4B5CC421F}" type="pres">
      <dgm:prSet presAssocID="{9B45B355-83AE-4AD3-BD64-E9AC2A5218F9}" presName="spacer" presStyleCnt="0"/>
      <dgm:spPr/>
    </dgm:pt>
    <dgm:pt modelId="{1BCB490A-AF0B-4939-BDD8-2438EE36C11A}" type="pres">
      <dgm:prSet presAssocID="{C4F950EE-ABE3-4251-807A-EA86851E2238}" presName="parentText" presStyleLbl="node1" presStyleIdx="1" presStyleCnt="6">
        <dgm:presLayoutVars>
          <dgm:chMax val="0"/>
          <dgm:bulletEnabled val="1"/>
        </dgm:presLayoutVars>
      </dgm:prSet>
      <dgm:spPr/>
    </dgm:pt>
    <dgm:pt modelId="{B60A9E50-AA3C-403C-9B21-B060D280DBEA}" type="pres">
      <dgm:prSet presAssocID="{B9301B3B-218D-45AB-88FA-200E20511CAB}" presName="spacer" presStyleCnt="0"/>
      <dgm:spPr/>
    </dgm:pt>
    <dgm:pt modelId="{9819D284-5F53-433D-BC3A-2E3EE1D055B0}" type="pres">
      <dgm:prSet presAssocID="{BD4C41C9-C4EA-465C-BA6D-CD56549EFE2B}" presName="parentText" presStyleLbl="node1" presStyleIdx="2" presStyleCnt="6">
        <dgm:presLayoutVars>
          <dgm:chMax val="0"/>
          <dgm:bulletEnabled val="1"/>
        </dgm:presLayoutVars>
      </dgm:prSet>
      <dgm:spPr/>
    </dgm:pt>
    <dgm:pt modelId="{4B100775-31B5-4FB1-925F-8411DEA3ACA8}" type="pres">
      <dgm:prSet presAssocID="{CE1E7F5C-0188-41EB-A229-68C50A86CD91}" presName="spacer" presStyleCnt="0"/>
      <dgm:spPr/>
    </dgm:pt>
    <dgm:pt modelId="{A93CB29B-4C7C-43E0-B98B-809C6D96A4A2}" type="pres">
      <dgm:prSet presAssocID="{92BB069E-00E5-43EC-9C41-1F7991124784}" presName="parentText" presStyleLbl="node1" presStyleIdx="3" presStyleCnt="6">
        <dgm:presLayoutVars>
          <dgm:chMax val="0"/>
          <dgm:bulletEnabled val="1"/>
        </dgm:presLayoutVars>
      </dgm:prSet>
      <dgm:spPr/>
    </dgm:pt>
    <dgm:pt modelId="{7D38FCC3-697F-48C7-AC6E-2AD8730D2E84}" type="pres">
      <dgm:prSet presAssocID="{8CEB5D5A-B8A9-484B-850A-AA29AC4DD716}" presName="spacer" presStyleCnt="0"/>
      <dgm:spPr/>
    </dgm:pt>
    <dgm:pt modelId="{AC96BA1A-BD4F-4AEE-8F5E-1087CF6B9F00}" type="pres">
      <dgm:prSet presAssocID="{30F19889-8458-4BE5-8426-2C72F4BC9910}" presName="parentText" presStyleLbl="node1" presStyleIdx="4" presStyleCnt="6">
        <dgm:presLayoutVars>
          <dgm:chMax val="0"/>
          <dgm:bulletEnabled val="1"/>
        </dgm:presLayoutVars>
      </dgm:prSet>
      <dgm:spPr/>
    </dgm:pt>
    <dgm:pt modelId="{3767E791-948F-46D5-A4AE-0C54C3579364}" type="pres">
      <dgm:prSet presAssocID="{4F8A87C2-35B2-4892-88E0-EACBCFBD3AEF}" presName="spacer" presStyleCnt="0"/>
      <dgm:spPr/>
    </dgm:pt>
    <dgm:pt modelId="{F3BEC5F5-B9D4-4C6B-B166-B3DD56DED591}" type="pres">
      <dgm:prSet presAssocID="{175A629E-B5D4-473A-B373-512D9806415D}" presName="parentText" presStyleLbl="node1" presStyleIdx="5" presStyleCnt="6">
        <dgm:presLayoutVars>
          <dgm:chMax val="0"/>
          <dgm:bulletEnabled val="1"/>
        </dgm:presLayoutVars>
      </dgm:prSet>
      <dgm:spPr/>
    </dgm:pt>
  </dgm:ptLst>
  <dgm:cxnLst>
    <dgm:cxn modelId="{FA641605-8F04-4A81-9E3E-1C1195934A3A}" type="presOf" srcId="{175A629E-B5D4-473A-B373-512D9806415D}" destId="{F3BEC5F5-B9D4-4C6B-B166-B3DD56DED591}" srcOrd="0" destOrd="0" presId="urn:microsoft.com/office/officeart/2005/8/layout/vList2"/>
    <dgm:cxn modelId="{52A4F527-310E-415F-A3B2-64A20CBB3C0E}" type="presOf" srcId="{92BB069E-00E5-43EC-9C41-1F7991124784}" destId="{A93CB29B-4C7C-43E0-B98B-809C6D96A4A2}" srcOrd="0" destOrd="0" presId="urn:microsoft.com/office/officeart/2005/8/layout/vList2"/>
    <dgm:cxn modelId="{16A02030-DA52-475E-99CC-644854B21700}" type="presOf" srcId="{2419CAFB-664B-4929-8D81-249C095ED076}" destId="{72878990-C188-4441-947A-93BB5EEC5767}" srcOrd="0" destOrd="0" presId="urn:microsoft.com/office/officeart/2005/8/layout/vList2"/>
    <dgm:cxn modelId="{B211F952-6E7B-4C43-97AA-291DF08DE18B}" srcId="{94DAADFF-1A5F-4AFD-8641-F1B723FAC61A}" destId="{30F19889-8458-4BE5-8426-2C72F4BC9910}" srcOrd="4" destOrd="0" parTransId="{D5FD8BE3-9B8A-4ADF-B01F-E32FAADC0BCC}" sibTransId="{4F8A87C2-35B2-4892-88E0-EACBCFBD3AEF}"/>
    <dgm:cxn modelId="{F751F775-0ED3-4FC1-919F-70627C76200A}" srcId="{94DAADFF-1A5F-4AFD-8641-F1B723FAC61A}" destId="{175A629E-B5D4-473A-B373-512D9806415D}" srcOrd="5" destOrd="0" parTransId="{05CB89DE-9C54-45E1-90C2-6B4367DE0ADB}" sibTransId="{65719AEA-EAD5-404A-80A3-0EA91B77A8AE}"/>
    <dgm:cxn modelId="{F1EC7A7C-20E7-4E4A-8D31-55AE276180F4}" srcId="{94DAADFF-1A5F-4AFD-8641-F1B723FAC61A}" destId="{2419CAFB-664B-4929-8D81-249C095ED076}" srcOrd="0" destOrd="0" parTransId="{E2D41F8F-0EA2-4000-8741-CEB2B207C136}" sibTransId="{9B45B355-83AE-4AD3-BD64-E9AC2A5218F9}"/>
    <dgm:cxn modelId="{45B66E7D-16FC-4F7F-BBEA-B5CC9B7A724C}" srcId="{94DAADFF-1A5F-4AFD-8641-F1B723FAC61A}" destId="{BD4C41C9-C4EA-465C-BA6D-CD56549EFE2B}" srcOrd="2" destOrd="0" parTransId="{6A4A0145-D536-43B2-8658-CA57E5305793}" sibTransId="{CE1E7F5C-0188-41EB-A229-68C50A86CD91}"/>
    <dgm:cxn modelId="{3B2D0895-A54B-48AA-B958-9A605831E542}" type="presOf" srcId="{C4F950EE-ABE3-4251-807A-EA86851E2238}" destId="{1BCB490A-AF0B-4939-BDD8-2438EE36C11A}" srcOrd="0" destOrd="0" presId="urn:microsoft.com/office/officeart/2005/8/layout/vList2"/>
    <dgm:cxn modelId="{9C147699-7972-40F5-9B8C-34F419653998}" srcId="{94DAADFF-1A5F-4AFD-8641-F1B723FAC61A}" destId="{92BB069E-00E5-43EC-9C41-1F7991124784}" srcOrd="3" destOrd="0" parTransId="{86E405FD-AA62-4377-8114-F866F22D1A95}" sibTransId="{8CEB5D5A-B8A9-484B-850A-AA29AC4DD716}"/>
    <dgm:cxn modelId="{88AE109F-E34D-4FFD-8709-DCDF64203F5A}" srcId="{94DAADFF-1A5F-4AFD-8641-F1B723FAC61A}" destId="{C4F950EE-ABE3-4251-807A-EA86851E2238}" srcOrd="1" destOrd="0" parTransId="{6F075325-F9CD-45F3-9394-91658C1655CE}" sibTransId="{B9301B3B-218D-45AB-88FA-200E20511CAB}"/>
    <dgm:cxn modelId="{4FD79EA5-70CA-4163-ACF6-09A153FFC8E4}" type="presOf" srcId="{30F19889-8458-4BE5-8426-2C72F4BC9910}" destId="{AC96BA1A-BD4F-4AEE-8F5E-1087CF6B9F00}" srcOrd="0" destOrd="0" presId="urn:microsoft.com/office/officeart/2005/8/layout/vList2"/>
    <dgm:cxn modelId="{FC0E27D0-1F33-4B35-8B95-BE18D4F8954F}" type="presOf" srcId="{BD4C41C9-C4EA-465C-BA6D-CD56549EFE2B}" destId="{9819D284-5F53-433D-BC3A-2E3EE1D055B0}" srcOrd="0" destOrd="0" presId="urn:microsoft.com/office/officeart/2005/8/layout/vList2"/>
    <dgm:cxn modelId="{85D08EE4-3C9B-430B-A728-AC30306B9C49}" type="presOf" srcId="{94DAADFF-1A5F-4AFD-8641-F1B723FAC61A}" destId="{9F50AFFC-BADB-4FD2-B0AE-807F2C8DA0CA}" srcOrd="0" destOrd="0" presId="urn:microsoft.com/office/officeart/2005/8/layout/vList2"/>
    <dgm:cxn modelId="{0979E1A6-A77F-4E95-808C-9996FA438532}" type="presParOf" srcId="{9F50AFFC-BADB-4FD2-B0AE-807F2C8DA0CA}" destId="{72878990-C188-4441-947A-93BB5EEC5767}" srcOrd="0" destOrd="0" presId="urn:microsoft.com/office/officeart/2005/8/layout/vList2"/>
    <dgm:cxn modelId="{3B921ED7-B96E-4ECF-B338-8DE73A4814B9}" type="presParOf" srcId="{9F50AFFC-BADB-4FD2-B0AE-807F2C8DA0CA}" destId="{D65B2C94-B519-47E6-842D-14D4B5CC421F}" srcOrd="1" destOrd="0" presId="urn:microsoft.com/office/officeart/2005/8/layout/vList2"/>
    <dgm:cxn modelId="{A856B924-A220-4A26-89EB-6B9A3FB00F9A}" type="presParOf" srcId="{9F50AFFC-BADB-4FD2-B0AE-807F2C8DA0CA}" destId="{1BCB490A-AF0B-4939-BDD8-2438EE36C11A}" srcOrd="2" destOrd="0" presId="urn:microsoft.com/office/officeart/2005/8/layout/vList2"/>
    <dgm:cxn modelId="{F765B7D3-E6A2-451F-98D7-F1B645E06176}" type="presParOf" srcId="{9F50AFFC-BADB-4FD2-B0AE-807F2C8DA0CA}" destId="{B60A9E50-AA3C-403C-9B21-B060D280DBEA}" srcOrd="3" destOrd="0" presId="urn:microsoft.com/office/officeart/2005/8/layout/vList2"/>
    <dgm:cxn modelId="{091C706F-2C3A-4394-A898-F5510A2391D1}" type="presParOf" srcId="{9F50AFFC-BADB-4FD2-B0AE-807F2C8DA0CA}" destId="{9819D284-5F53-433D-BC3A-2E3EE1D055B0}" srcOrd="4" destOrd="0" presId="urn:microsoft.com/office/officeart/2005/8/layout/vList2"/>
    <dgm:cxn modelId="{87E42E55-E0DE-4FD2-9262-488E75249F72}" type="presParOf" srcId="{9F50AFFC-BADB-4FD2-B0AE-807F2C8DA0CA}" destId="{4B100775-31B5-4FB1-925F-8411DEA3ACA8}" srcOrd="5" destOrd="0" presId="urn:microsoft.com/office/officeart/2005/8/layout/vList2"/>
    <dgm:cxn modelId="{C8B2E479-8337-4E47-ABBC-1531CBFA7EED}" type="presParOf" srcId="{9F50AFFC-BADB-4FD2-B0AE-807F2C8DA0CA}" destId="{A93CB29B-4C7C-43E0-B98B-809C6D96A4A2}" srcOrd="6" destOrd="0" presId="urn:microsoft.com/office/officeart/2005/8/layout/vList2"/>
    <dgm:cxn modelId="{25F7EEDC-7363-4997-8DDD-176F7FC33BF5}" type="presParOf" srcId="{9F50AFFC-BADB-4FD2-B0AE-807F2C8DA0CA}" destId="{7D38FCC3-697F-48C7-AC6E-2AD8730D2E84}" srcOrd="7" destOrd="0" presId="urn:microsoft.com/office/officeart/2005/8/layout/vList2"/>
    <dgm:cxn modelId="{3FBB8B2D-023C-485C-9C61-07750026B60F}" type="presParOf" srcId="{9F50AFFC-BADB-4FD2-B0AE-807F2C8DA0CA}" destId="{AC96BA1A-BD4F-4AEE-8F5E-1087CF6B9F00}" srcOrd="8" destOrd="0" presId="urn:microsoft.com/office/officeart/2005/8/layout/vList2"/>
    <dgm:cxn modelId="{68B536E6-8EC2-4FE7-9850-E0111AD575B2}" type="presParOf" srcId="{9F50AFFC-BADB-4FD2-B0AE-807F2C8DA0CA}" destId="{3767E791-948F-46D5-A4AE-0C54C3579364}" srcOrd="9" destOrd="0" presId="urn:microsoft.com/office/officeart/2005/8/layout/vList2"/>
    <dgm:cxn modelId="{5387D402-68C4-4816-81D8-4D5C08FC075D}" type="presParOf" srcId="{9F50AFFC-BADB-4FD2-B0AE-807F2C8DA0CA}" destId="{F3BEC5F5-B9D4-4C6B-B166-B3DD56DED59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0086C6-AE45-48C8-8B68-23C74047CE3D}"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EB2094AB-6D50-49FD-8501-DD4242555B53}">
      <dgm:prSet/>
      <dgm:spPr/>
      <dgm:t>
        <a:bodyPr/>
        <a:lstStyle/>
        <a:p>
          <a:r>
            <a:rPr lang="en-US" b="1"/>
            <a:t>Case 7 - Viewing user tasks – </a:t>
          </a:r>
          <a:r>
            <a:rPr lang="en-US"/>
            <a:t>All tasks are shown in the user interface and exists in the database</a:t>
          </a:r>
        </a:p>
      </dgm:t>
    </dgm:pt>
    <dgm:pt modelId="{B117294D-FE40-410A-A20D-695824220A06}" type="parTrans" cxnId="{4518C718-5249-45E1-A6CC-CE48BF0E0901}">
      <dgm:prSet/>
      <dgm:spPr/>
      <dgm:t>
        <a:bodyPr/>
        <a:lstStyle/>
        <a:p>
          <a:endParaRPr lang="en-US"/>
        </a:p>
      </dgm:t>
    </dgm:pt>
    <dgm:pt modelId="{F51949B1-4453-46BF-B77B-BFFF39CB4391}" type="sibTrans" cxnId="{4518C718-5249-45E1-A6CC-CE48BF0E0901}">
      <dgm:prSet/>
      <dgm:spPr/>
      <dgm:t>
        <a:bodyPr/>
        <a:lstStyle/>
        <a:p>
          <a:endParaRPr lang="en-US"/>
        </a:p>
      </dgm:t>
    </dgm:pt>
    <dgm:pt modelId="{DA69B562-FA19-484B-A1AA-64D3BF203898}">
      <dgm:prSet/>
      <dgm:spPr/>
      <dgm:t>
        <a:bodyPr/>
        <a:lstStyle/>
        <a:p>
          <a:r>
            <a:rPr lang="en-US" b="1"/>
            <a:t>Case 8 - Retrieval and display of user account names – </a:t>
          </a:r>
          <a:r>
            <a:rPr lang="en-US"/>
            <a:t>Names of all registered users are displayed correctly</a:t>
          </a:r>
        </a:p>
      </dgm:t>
    </dgm:pt>
    <dgm:pt modelId="{67D548A6-DCAA-4A8D-971E-DCBB3B9F67B6}" type="parTrans" cxnId="{16DDD68F-47DA-4B4B-8813-9EF9DC78C2C8}">
      <dgm:prSet/>
      <dgm:spPr/>
      <dgm:t>
        <a:bodyPr/>
        <a:lstStyle/>
        <a:p>
          <a:endParaRPr lang="en-US"/>
        </a:p>
      </dgm:t>
    </dgm:pt>
    <dgm:pt modelId="{90A2EAA0-30D6-42D7-8CBE-75F7EC8FFE1E}" type="sibTrans" cxnId="{16DDD68F-47DA-4B4B-8813-9EF9DC78C2C8}">
      <dgm:prSet/>
      <dgm:spPr/>
      <dgm:t>
        <a:bodyPr/>
        <a:lstStyle/>
        <a:p>
          <a:endParaRPr lang="en-US"/>
        </a:p>
      </dgm:t>
    </dgm:pt>
    <dgm:pt modelId="{3AA45F51-BAF4-4397-9800-948A825F25C5}">
      <dgm:prSet/>
      <dgm:spPr/>
      <dgm:t>
        <a:bodyPr/>
        <a:lstStyle/>
        <a:p>
          <a:r>
            <a:rPr lang="en-US" b="1"/>
            <a:t>Case 9 - Form validation for task creation – </a:t>
          </a:r>
          <a:r>
            <a:rPr lang="en-US"/>
            <a:t>Error message displayed if fields invalid during task creation</a:t>
          </a:r>
        </a:p>
      </dgm:t>
    </dgm:pt>
    <dgm:pt modelId="{81065063-6749-4755-B1F7-4FD663288346}" type="parTrans" cxnId="{1B29A391-6290-4FEE-9DAB-4C7BF52489D7}">
      <dgm:prSet/>
      <dgm:spPr/>
      <dgm:t>
        <a:bodyPr/>
        <a:lstStyle/>
        <a:p>
          <a:endParaRPr lang="en-US"/>
        </a:p>
      </dgm:t>
    </dgm:pt>
    <dgm:pt modelId="{A7BFEF76-4B2B-48AA-A855-878A16B3C5DA}" type="sibTrans" cxnId="{1B29A391-6290-4FEE-9DAB-4C7BF52489D7}">
      <dgm:prSet/>
      <dgm:spPr/>
      <dgm:t>
        <a:bodyPr/>
        <a:lstStyle/>
        <a:p>
          <a:endParaRPr lang="en-US"/>
        </a:p>
      </dgm:t>
    </dgm:pt>
    <dgm:pt modelId="{CA4AFCF5-080D-4D4D-BD19-E0B3B1410EE0}">
      <dgm:prSet/>
      <dgm:spPr/>
      <dgm:t>
        <a:bodyPr/>
        <a:lstStyle/>
        <a:p>
          <a:r>
            <a:rPr lang="en-US" b="1"/>
            <a:t>Case 10 - Marking a task as complete and updating score – </a:t>
          </a:r>
          <a:r>
            <a:rPr lang="en-US"/>
            <a:t>Task status changed to "complete" and score increases</a:t>
          </a:r>
        </a:p>
      </dgm:t>
    </dgm:pt>
    <dgm:pt modelId="{799453B0-D4C1-4190-97C5-375215859A20}" type="parTrans" cxnId="{139527EF-0DA0-4D0A-8E6E-97D2DA789146}">
      <dgm:prSet/>
      <dgm:spPr/>
      <dgm:t>
        <a:bodyPr/>
        <a:lstStyle/>
        <a:p>
          <a:endParaRPr lang="en-US"/>
        </a:p>
      </dgm:t>
    </dgm:pt>
    <dgm:pt modelId="{B226FA9B-15AC-455D-AB6F-E4C4DE608345}" type="sibTrans" cxnId="{139527EF-0DA0-4D0A-8E6E-97D2DA789146}">
      <dgm:prSet/>
      <dgm:spPr/>
      <dgm:t>
        <a:bodyPr/>
        <a:lstStyle/>
        <a:p>
          <a:endParaRPr lang="en-US"/>
        </a:p>
      </dgm:t>
    </dgm:pt>
    <dgm:pt modelId="{4E1E0D50-270D-470E-9866-79BBB23AC33E}">
      <dgm:prSet/>
      <dgm:spPr/>
      <dgm:t>
        <a:bodyPr/>
        <a:lstStyle/>
        <a:p>
          <a:r>
            <a:rPr lang="en-US" b="1"/>
            <a:t>Case 11 - Cumulative score updating after multiple task completions – </a:t>
          </a:r>
          <a:r>
            <a:rPr lang="en-US"/>
            <a:t>Score increases according to number of completed tasks</a:t>
          </a:r>
        </a:p>
      </dgm:t>
    </dgm:pt>
    <dgm:pt modelId="{97827EF0-59D2-4020-B353-8F54F75BD06B}" type="parTrans" cxnId="{DF4E658E-56E7-4AE2-AC9E-EC3E4C47489D}">
      <dgm:prSet/>
      <dgm:spPr/>
      <dgm:t>
        <a:bodyPr/>
        <a:lstStyle/>
        <a:p>
          <a:endParaRPr lang="en-US"/>
        </a:p>
      </dgm:t>
    </dgm:pt>
    <dgm:pt modelId="{29F44100-E1BA-49C0-95B0-46FE11AC52D4}" type="sibTrans" cxnId="{DF4E658E-56E7-4AE2-AC9E-EC3E4C47489D}">
      <dgm:prSet/>
      <dgm:spPr/>
      <dgm:t>
        <a:bodyPr/>
        <a:lstStyle/>
        <a:p>
          <a:endParaRPr lang="en-US"/>
        </a:p>
      </dgm:t>
    </dgm:pt>
    <dgm:pt modelId="{595A029E-1CDB-4789-8F87-33C417870231}" type="pres">
      <dgm:prSet presAssocID="{570086C6-AE45-48C8-8B68-23C74047CE3D}" presName="linear" presStyleCnt="0">
        <dgm:presLayoutVars>
          <dgm:animLvl val="lvl"/>
          <dgm:resizeHandles val="exact"/>
        </dgm:presLayoutVars>
      </dgm:prSet>
      <dgm:spPr/>
    </dgm:pt>
    <dgm:pt modelId="{6CC8A791-29AC-4688-9FD9-05F2CFF01716}" type="pres">
      <dgm:prSet presAssocID="{EB2094AB-6D50-49FD-8501-DD4242555B53}" presName="parentText" presStyleLbl="node1" presStyleIdx="0" presStyleCnt="5">
        <dgm:presLayoutVars>
          <dgm:chMax val="0"/>
          <dgm:bulletEnabled val="1"/>
        </dgm:presLayoutVars>
      </dgm:prSet>
      <dgm:spPr/>
    </dgm:pt>
    <dgm:pt modelId="{E1F7A991-36C3-494F-8A22-A3FB004776FD}" type="pres">
      <dgm:prSet presAssocID="{F51949B1-4453-46BF-B77B-BFFF39CB4391}" presName="spacer" presStyleCnt="0"/>
      <dgm:spPr/>
    </dgm:pt>
    <dgm:pt modelId="{E24B78A5-ADF3-4B84-B3F2-21AAC79E26ED}" type="pres">
      <dgm:prSet presAssocID="{DA69B562-FA19-484B-A1AA-64D3BF203898}" presName="parentText" presStyleLbl="node1" presStyleIdx="1" presStyleCnt="5">
        <dgm:presLayoutVars>
          <dgm:chMax val="0"/>
          <dgm:bulletEnabled val="1"/>
        </dgm:presLayoutVars>
      </dgm:prSet>
      <dgm:spPr/>
    </dgm:pt>
    <dgm:pt modelId="{AA233FD4-EFDE-492E-9846-7772BF08388C}" type="pres">
      <dgm:prSet presAssocID="{90A2EAA0-30D6-42D7-8CBE-75F7EC8FFE1E}" presName="spacer" presStyleCnt="0"/>
      <dgm:spPr/>
    </dgm:pt>
    <dgm:pt modelId="{C36B555F-28BA-4E27-A445-8731768661FA}" type="pres">
      <dgm:prSet presAssocID="{3AA45F51-BAF4-4397-9800-948A825F25C5}" presName="parentText" presStyleLbl="node1" presStyleIdx="2" presStyleCnt="5">
        <dgm:presLayoutVars>
          <dgm:chMax val="0"/>
          <dgm:bulletEnabled val="1"/>
        </dgm:presLayoutVars>
      </dgm:prSet>
      <dgm:spPr/>
    </dgm:pt>
    <dgm:pt modelId="{DE073C2E-10CD-4387-AC2B-753F56E8C3EE}" type="pres">
      <dgm:prSet presAssocID="{A7BFEF76-4B2B-48AA-A855-878A16B3C5DA}" presName="spacer" presStyleCnt="0"/>
      <dgm:spPr/>
    </dgm:pt>
    <dgm:pt modelId="{ADF4DCFB-68E9-46FD-ABB7-4B5983ECFAA3}" type="pres">
      <dgm:prSet presAssocID="{CA4AFCF5-080D-4D4D-BD19-E0B3B1410EE0}" presName="parentText" presStyleLbl="node1" presStyleIdx="3" presStyleCnt="5">
        <dgm:presLayoutVars>
          <dgm:chMax val="0"/>
          <dgm:bulletEnabled val="1"/>
        </dgm:presLayoutVars>
      </dgm:prSet>
      <dgm:spPr/>
    </dgm:pt>
    <dgm:pt modelId="{749D43B6-E6ED-4AEB-ACA0-7B636C500C0B}" type="pres">
      <dgm:prSet presAssocID="{B226FA9B-15AC-455D-AB6F-E4C4DE608345}" presName="spacer" presStyleCnt="0"/>
      <dgm:spPr/>
    </dgm:pt>
    <dgm:pt modelId="{C0FACC68-D738-45CB-9C8F-B87D8E9722D8}" type="pres">
      <dgm:prSet presAssocID="{4E1E0D50-270D-470E-9866-79BBB23AC33E}" presName="parentText" presStyleLbl="node1" presStyleIdx="4" presStyleCnt="5">
        <dgm:presLayoutVars>
          <dgm:chMax val="0"/>
          <dgm:bulletEnabled val="1"/>
        </dgm:presLayoutVars>
      </dgm:prSet>
      <dgm:spPr/>
    </dgm:pt>
  </dgm:ptLst>
  <dgm:cxnLst>
    <dgm:cxn modelId="{4518C718-5249-45E1-A6CC-CE48BF0E0901}" srcId="{570086C6-AE45-48C8-8B68-23C74047CE3D}" destId="{EB2094AB-6D50-49FD-8501-DD4242555B53}" srcOrd="0" destOrd="0" parTransId="{B117294D-FE40-410A-A20D-695824220A06}" sibTransId="{F51949B1-4453-46BF-B77B-BFFF39CB4391}"/>
    <dgm:cxn modelId="{E840F82E-4750-4408-A959-EB06B0525537}" type="presOf" srcId="{CA4AFCF5-080D-4D4D-BD19-E0B3B1410EE0}" destId="{ADF4DCFB-68E9-46FD-ABB7-4B5983ECFAA3}" srcOrd="0" destOrd="0" presId="urn:microsoft.com/office/officeart/2005/8/layout/vList2"/>
    <dgm:cxn modelId="{81CF1060-18A1-4BFD-9881-DC0239BA5BC5}" type="presOf" srcId="{EB2094AB-6D50-49FD-8501-DD4242555B53}" destId="{6CC8A791-29AC-4688-9FD9-05F2CFF01716}" srcOrd="0" destOrd="0" presId="urn:microsoft.com/office/officeart/2005/8/layout/vList2"/>
    <dgm:cxn modelId="{47C8BE41-1584-45D8-B372-D30005210094}" type="presOf" srcId="{4E1E0D50-270D-470E-9866-79BBB23AC33E}" destId="{C0FACC68-D738-45CB-9C8F-B87D8E9722D8}" srcOrd="0" destOrd="0" presId="urn:microsoft.com/office/officeart/2005/8/layout/vList2"/>
    <dgm:cxn modelId="{534AD183-57AD-4A2D-AF8B-6C19B6F0392E}" type="presOf" srcId="{3AA45F51-BAF4-4397-9800-948A825F25C5}" destId="{C36B555F-28BA-4E27-A445-8731768661FA}" srcOrd="0" destOrd="0" presId="urn:microsoft.com/office/officeart/2005/8/layout/vList2"/>
    <dgm:cxn modelId="{DF4E658E-56E7-4AE2-AC9E-EC3E4C47489D}" srcId="{570086C6-AE45-48C8-8B68-23C74047CE3D}" destId="{4E1E0D50-270D-470E-9866-79BBB23AC33E}" srcOrd="4" destOrd="0" parTransId="{97827EF0-59D2-4020-B353-8F54F75BD06B}" sibTransId="{29F44100-E1BA-49C0-95B0-46FE11AC52D4}"/>
    <dgm:cxn modelId="{16DDD68F-47DA-4B4B-8813-9EF9DC78C2C8}" srcId="{570086C6-AE45-48C8-8B68-23C74047CE3D}" destId="{DA69B562-FA19-484B-A1AA-64D3BF203898}" srcOrd="1" destOrd="0" parTransId="{67D548A6-DCAA-4A8D-971E-DCBB3B9F67B6}" sibTransId="{90A2EAA0-30D6-42D7-8CBE-75F7EC8FFE1E}"/>
    <dgm:cxn modelId="{1B29A391-6290-4FEE-9DAB-4C7BF52489D7}" srcId="{570086C6-AE45-48C8-8B68-23C74047CE3D}" destId="{3AA45F51-BAF4-4397-9800-948A825F25C5}" srcOrd="2" destOrd="0" parTransId="{81065063-6749-4755-B1F7-4FD663288346}" sibTransId="{A7BFEF76-4B2B-48AA-A855-878A16B3C5DA}"/>
    <dgm:cxn modelId="{68615DEA-362B-4CD6-A8B6-0DB692FD135A}" type="presOf" srcId="{DA69B562-FA19-484B-A1AA-64D3BF203898}" destId="{E24B78A5-ADF3-4B84-B3F2-21AAC79E26ED}" srcOrd="0" destOrd="0" presId="urn:microsoft.com/office/officeart/2005/8/layout/vList2"/>
    <dgm:cxn modelId="{139527EF-0DA0-4D0A-8E6E-97D2DA789146}" srcId="{570086C6-AE45-48C8-8B68-23C74047CE3D}" destId="{CA4AFCF5-080D-4D4D-BD19-E0B3B1410EE0}" srcOrd="3" destOrd="0" parTransId="{799453B0-D4C1-4190-97C5-375215859A20}" sibTransId="{B226FA9B-15AC-455D-AB6F-E4C4DE608345}"/>
    <dgm:cxn modelId="{C4BAC8EF-99EF-4958-A4B7-7ACFB65DCC8D}" type="presOf" srcId="{570086C6-AE45-48C8-8B68-23C74047CE3D}" destId="{595A029E-1CDB-4789-8F87-33C417870231}" srcOrd="0" destOrd="0" presId="urn:microsoft.com/office/officeart/2005/8/layout/vList2"/>
    <dgm:cxn modelId="{F49B4F0F-D456-4F61-8D78-A1C0A078617F}" type="presParOf" srcId="{595A029E-1CDB-4789-8F87-33C417870231}" destId="{6CC8A791-29AC-4688-9FD9-05F2CFF01716}" srcOrd="0" destOrd="0" presId="urn:microsoft.com/office/officeart/2005/8/layout/vList2"/>
    <dgm:cxn modelId="{6FE25C74-4394-476F-A65F-384D758D3128}" type="presParOf" srcId="{595A029E-1CDB-4789-8F87-33C417870231}" destId="{E1F7A991-36C3-494F-8A22-A3FB004776FD}" srcOrd="1" destOrd="0" presId="urn:microsoft.com/office/officeart/2005/8/layout/vList2"/>
    <dgm:cxn modelId="{89AB64E8-AEA2-4313-80B0-80782C9E7CDC}" type="presParOf" srcId="{595A029E-1CDB-4789-8F87-33C417870231}" destId="{E24B78A5-ADF3-4B84-B3F2-21AAC79E26ED}" srcOrd="2" destOrd="0" presId="urn:microsoft.com/office/officeart/2005/8/layout/vList2"/>
    <dgm:cxn modelId="{55D8B9A2-E2A4-46E6-AC9F-86F57A369D1D}" type="presParOf" srcId="{595A029E-1CDB-4789-8F87-33C417870231}" destId="{AA233FD4-EFDE-492E-9846-7772BF08388C}" srcOrd="3" destOrd="0" presId="urn:microsoft.com/office/officeart/2005/8/layout/vList2"/>
    <dgm:cxn modelId="{F95E370A-3909-41EB-8212-1ACFA88EC725}" type="presParOf" srcId="{595A029E-1CDB-4789-8F87-33C417870231}" destId="{C36B555F-28BA-4E27-A445-8731768661FA}" srcOrd="4" destOrd="0" presId="urn:microsoft.com/office/officeart/2005/8/layout/vList2"/>
    <dgm:cxn modelId="{09B41C4E-F4C9-4D07-9CD7-3ABA85EE9040}" type="presParOf" srcId="{595A029E-1CDB-4789-8F87-33C417870231}" destId="{DE073C2E-10CD-4387-AC2B-753F56E8C3EE}" srcOrd="5" destOrd="0" presId="urn:microsoft.com/office/officeart/2005/8/layout/vList2"/>
    <dgm:cxn modelId="{B2D123DE-15B8-453E-88D4-253E09D3C83E}" type="presParOf" srcId="{595A029E-1CDB-4789-8F87-33C417870231}" destId="{ADF4DCFB-68E9-46FD-ABB7-4B5983ECFAA3}" srcOrd="6" destOrd="0" presId="urn:microsoft.com/office/officeart/2005/8/layout/vList2"/>
    <dgm:cxn modelId="{F7F7E935-39D5-4068-811D-CFEE6172779E}" type="presParOf" srcId="{595A029E-1CDB-4789-8F87-33C417870231}" destId="{749D43B6-E6ED-4AEB-ACA0-7B636C500C0B}" srcOrd="7" destOrd="0" presId="urn:microsoft.com/office/officeart/2005/8/layout/vList2"/>
    <dgm:cxn modelId="{6438B894-21AC-40BC-8F17-4D03FEDB2EB5}" type="presParOf" srcId="{595A029E-1CDB-4789-8F87-33C417870231}" destId="{C0FACC68-D738-45CB-9C8F-B87D8E9722D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F39DD-15B4-4A65-B970-B88ECD0DAFC5}">
      <dsp:nvSpPr>
        <dsp:cNvPr id="0" name=""/>
        <dsp:cNvSpPr/>
      </dsp:nvSpPr>
      <dsp:spPr>
        <a:xfrm>
          <a:off x="694123" y="40649"/>
          <a:ext cx="838427" cy="8384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74CFC-84B6-40DC-BD65-A05D6292152F}">
      <dsp:nvSpPr>
        <dsp:cNvPr id="0" name=""/>
        <dsp:cNvSpPr/>
      </dsp:nvSpPr>
      <dsp:spPr>
        <a:xfrm>
          <a:off x="870193" y="216718"/>
          <a:ext cx="486288" cy="486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A3745-971E-45A7-8706-1008771524BA}">
      <dsp:nvSpPr>
        <dsp:cNvPr id="0" name=""/>
        <dsp:cNvSpPr/>
      </dsp:nvSpPr>
      <dsp:spPr>
        <a:xfrm>
          <a:off x="1712214" y="40649"/>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1: Add Chores-</a:t>
          </a:r>
          <a:r>
            <a:rPr lang="en-US" sz="1100" kern="1200">
              <a:latin typeface="Batang"/>
              <a:ea typeface="Batang"/>
              <a:cs typeface="Times New Roman"/>
            </a:rPr>
            <a:t>Users can add a new chore with details such as name and deadline. The chore is stored in the database and displayed on the app’s main page.</a:t>
          </a:r>
        </a:p>
      </dsp:txBody>
      <dsp:txXfrm>
        <a:off x="1712214" y="40649"/>
        <a:ext cx="1976294" cy="838427"/>
      </dsp:txXfrm>
    </dsp:sp>
    <dsp:sp modelId="{E933BD7F-5F9D-4F0F-9380-AE519D38135F}">
      <dsp:nvSpPr>
        <dsp:cNvPr id="0" name=""/>
        <dsp:cNvSpPr/>
      </dsp:nvSpPr>
      <dsp:spPr>
        <a:xfrm>
          <a:off x="4032863" y="40649"/>
          <a:ext cx="838427" cy="8384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00710-E55F-4914-A9BB-9996B04ACEA9}">
      <dsp:nvSpPr>
        <dsp:cNvPr id="0" name=""/>
        <dsp:cNvSpPr/>
      </dsp:nvSpPr>
      <dsp:spPr>
        <a:xfrm>
          <a:off x="4208933" y="216718"/>
          <a:ext cx="486288" cy="486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63D8A-22CA-48CC-91CE-7D405FC1105C}">
      <dsp:nvSpPr>
        <dsp:cNvPr id="0" name=""/>
        <dsp:cNvSpPr/>
      </dsp:nvSpPr>
      <dsp:spPr>
        <a:xfrm>
          <a:off x="5050954" y="40649"/>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2: Edit and Delete Chores-</a:t>
          </a:r>
          <a:r>
            <a:rPr lang="en-US" sz="1100" kern="1200">
              <a:latin typeface="Batang"/>
              <a:ea typeface="Batang"/>
              <a:cs typeface="Times New Roman"/>
            </a:rPr>
            <a:t>Users can modify or delete tasks. Edits update the chore details, while deletions permanently remove them from the database.</a:t>
          </a:r>
        </a:p>
      </dsp:txBody>
      <dsp:txXfrm>
        <a:off x="5050954" y="40649"/>
        <a:ext cx="1976294" cy="838427"/>
      </dsp:txXfrm>
    </dsp:sp>
    <dsp:sp modelId="{A6CD045E-4C17-4717-8D8E-1FED889A708B}">
      <dsp:nvSpPr>
        <dsp:cNvPr id="0" name=""/>
        <dsp:cNvSpPr/>
      </dsp:nvSpPr>
      <dsp:spPr>
        <a:xfrm>
          <a:off x="7371603" y="40649"/>
          <a:ext cx="838427" cy="83842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77713-8874-404F-B013-6A8349212D97}">
      <dsp:nvSpPr>
        <dsp:cNvPr id="0" name=""/>
        <dsp:cNvSpPr/>
      </dsp:nvSpPr>
      <dsp:spPr>
        <a:xfrm>
          <a:off x="7547673" y="216718"/>
          <a:ext cx="486288" cy="486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BD664-7F69-4B22-90BD-5D2B1C8F1E54}">
      <dsp:nvSpPr>
        <dsp:cNvPr id="0" name=""/>
        <dsp:cNvSpPr/>
      </dsp:nvSpPr>
      <dsp:spPr>
        <a:xfrm>
          <a:off x="8389694" y="40649"/>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3: Chore Status Update-</a:t>
          </a:r>
          <a:r>
            <a:rPr lang="en-US" sz="1100" kern="1200">
              <a:latin typeface="Batang"/>
              <a:ea typeface="Batang"/>
              <a:cs typeface="Times New Roman"/>
            </a:rPr>
            <a:t>Users can mark chores as completed, and the system updates the chore’s status while awarding points.</a:t>
          </a:r>
        </a:p>
      </dsp:txBody>
      <dsp:txXfrm>
        <a:off x="8389694" y="40649"/>
        <a:ext cx="1976294" cy="838427"/>
      </dsp:txXfrm>
    </dsp:sp>
    <dsp:sp modelId="{4F57E476-1EA1-4DD4-BFAF-29A57F50ED6A}">
      <dsp:nvSpPr>
        <dsp:cNvPr id="0" name=""/>
        <dsp:cNvSpPr/>
      </dsp:nvSpPr>
      <dsp:spPr>
        <a:xfrm>
          <a:off x="694123" y="1547893"/>
          <a:ext cx="838427" cy="83842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E167E-18FD-475B-B05A-46DBB74F8DD9}">
      <dsp:nvSpPr>
        <dsp:cNvPr id="0" name=""/>
        <dsp:cNvSpPr/>
      </dsp:nvSpPr>
      <dsp:spPr>
        <a:xfrm>
          <a:off x="870193" y="1723963"/>
          <a:ext cx="486288" cy="486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B8E9CA-84D4-4733-8DE0-BA66309BAC71}">
      <dsp:nvSpPr>
        <dsp:cNvPr id="0" name=""/>
        <dsp:cNvSpPr/>
      </dsp:nvSpPr>
      <dsp:spPr>
        <a:xfrm>
          <a:off x="1712214" y="1547893"/>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4: Assign Chores-</a:t>
          </a:r>
          <a:r>
            <a:rPr lang="en-US" sz="1100" kern="1200">
              <a:latin typeface="Batang"/>
              <a:ea typeface="Batang"/>
              <a:cs typeface="Times New Roman"/>
            </a:rPr>
            <a:t>Administrators assign chores to specific users, logging them in the database with user details.</a:t>
          </a:r>
        </a:p>
      </dsp:txBody>
      <dsp:txXfrm>
        <a:off x="1712214" y="1547893"/>
        <a:ext cx="1976294" cy="838427"/>
      </dsp:txXfrm>
    </dsp:sp>
    <dsp:sp modelId="{3BB8357E-93B8-4D95-8E0C-3263F76030C4}">
      <dsp:nvSpPr>
        <dsp:cNvPr id="0" name=""/>
        <dsp:cNvSpPr/>
      </dsp:nvSpPr>
      <dsp:spPr>
        <a:xfrm>
          <a:off x="4032863" y="1547893"/>
          <a:ext cx="838427" cy="83842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64192-A932-4181-84C7-797F420A2BAC}">
      <dsp:nvSpPr>
        <dsp:cNvPr id="0" name=""/>
        <dsp:cNvSpPr/>
      </dsp:nvSpPr>
      <dsp:spPr>
        <a:xfrm>
          <a:off x="4208933" y="1723963"/>
          <a:ext cx="486288" cy="4862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E7A9E-4254-477A-9CAE-962B3F156803}">
      <dsp:nvSpPr>
        <dsp:cNvPr id="0" name=""/>
        <dsp:cNvSpPr/>
      </dsp:nvSpPr>
      <dsp:spPr>
        <a:xfrm>
          <a:off x="5050954" y="1547893"/>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5: Search Functionality -</a:t>
          </a:r>
          <a:r>
            <a:rPr lang="en-US" sz="1100" kern="1200">
              <a:latin typeface="Batang"/>
              <a:ea typeface="Batang"/>
              <a:cs typeface="Times New Roman"/>
            </a:rPr>
            <a:t>Users can search for chores by name, and the system retrieves relevant tasks based on the query.</a:t>
          </a:r>
        </a:p>
      </dsp:txBody>
      <dsp:txXfrm>
        <a:off x="5050954" y="1547893"/>
        <a:ext cx="1976294" cy="838427"/>
      </dsp:txXfrm>
    </dsp:sp>
    <dsp:sp modelId="{E13C2991-2E8A-45A9-AD17-E536F9C835E1}">
      <dsp:nvSpPr>
        <dsp:cNvPr id="0" name=""/>
        <dsp:cNvSpPr/>
      </dsp:nvSpPr>
      <dsp:spPr>
        <a:xfrm>
          <a:off x="7371603" y="1547893"/>
          <a:ext cx="838427" cy="83842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0EADE-A908-44B8-A39F-EBD8EE7A1225}">
      <dsp:nvSpPr>
        <dsp:cNvPr id="0" name=""/>
        <dsp:cNvSpPr/>
      </dsp:nvSpPr>
      <dsp:spPr>
        <a:xfrm>
          <a:off x="7547673" y="1723963"/>
          <a:ext cx="486288" cy="4862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DD1923-DED6-4758-901A-2B74E78AAC05}">
      <dsp:nvSpPr>
        <dsp:cNvPr id="0" name=""/>
        <dsp:cNvSpPr/>
      </dsp:nvSpPr>
      <dsp:spPr>
        <a:xfrm>
          <a:off x="8389694" y="1547893"/>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6: Rewards System-</a:t>
          </a:r>
          <a:r>
            <a:rPr lang="en-US" sz="1100" kern="1200">
              <a:latin typeface="Batang"/>
              <a:ea typeface="Batang"/>
              <a:cs typeface="Times New Roman"/>
            </a:rPr>
            <a:t>The system tracks completed chores, awards points, and lets users view and redeem rewards.</a:t>
          </a:r>
        </a:p>
      </dsp:txBody>
      <dsp:txXfrm>
        <a:off x="8389694" y="1547893"/>
        <a:ext cx="1976294" cy="838427"/>
      </dsp:txXfrm>
    </dsp:sp>
    <dsp:sp modelId="{23818418-D8E3-4872-AC86-819BFB4DE58E}">
      <dsp:nvSpPr>
        <dsp:cNvPr id="0" name=""/>
        <dsp:cNvSpPr/>
      </dsp:nvSpPr>
      <dsp:spPr>
        <a:xfrm>
          <a:off x="694123" y="3055138"/>
          <a:ext cx="838427" cy="83842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B01A7-268F-49C0-9CC8-72D46FC4719C}">
      <dsp:nvSpPr>
        <dsp:cNvPr id="0" name=""/>
        <dsp:cNvSpPr/>
      </dsp:nvSpPr>
      <dsp:spPr>
        <a:xfrm>
          <a:off x="870193" y="3231207"/>
          <a:ext cx="486288" cy="4862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006B4-8ECB-41A6-A01E-BB4AEBEEFAB9}">
      <dsp:nvSpPr>
        <dsp:cNvPr id="0" name=""/>
        <dsp:cNvSpPr/>
      </dsp:nvSpPr>
      <dsp:spPr>
        <a:xfrm>
          <a:off x="1712214" y="3055138"/>
          <a:ext cx="1976294" cy="838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latin typeface="Batang"/>
              <a:ea typeface="Batang"/>
              <a:cs typeface="Times New Roman"/>
            </a:rPr>
            <a:t>Requirement 7: User Management-</a:t>
          </a:r>
          <a:r>
            <a:rPr lang="en-US" sz="1100" kern="1200">
              <a:latin typeface="Batang"/>
              <a:ea typeface="Batang"/>
              <a:cs typeface="Times New Roman"/>
            </a:rPr>
            <a:t>Administrators can add, edit, or remove user profiles, while users can update their personal details.</a:t>
          </a:r>
        </a:p>
      </dsp:txBody>
      <dsp:txXfrm>
        <a:off x="1712214" y="3055138"/>
        <a:ext cx="1976294" cy="838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5D8D2-031F-4765-A60C-25F11B825B30}">
      <dsp:nvSpPr>
        <dsp:cNvPr id="0" name=""/>
        <dsp:cNvSpPr/>
      </dsp:nvSpPr>
      <dsp:spPr>
        <a:xfrm>
          <a:off x="12540" y="0"/>
          <a:ext cx="1370522" cy="13009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BAB7A-3479-42B0-82C4-BCC2C955A74E}">
      <dsp:nvSpPr>
        <dsp:cNvPr id="0" name=""/>
        <dsp:cNvSpPr/>
      </dsp:nvSpPr>
      <dsp:spPr>
        <a:xfrm>
          <a:off x="12540" y="1460458"/>
          <a:ext cx="3915778" cy="55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latin typeface="Batang"/>
              <a:ea typeface="Batang"/>
            </a:rPr>
            <a:t>Software Tested:</a:t>
          </a:r>
        </a:p>
      </dsp:txBody>
      <dsp:txXfrm>
        <a:off x="12540" y="1460458"/>
        <a:ext cx="3915778" cy="557560"/>
      </dsp:txXfrm>
    </dsp:sp>
    <dsp:sp modelId="{E0393E67-D48B-4D91-90AA-B9FB154A7223}">
      <dsp:nvSpPr>
        <dsp:cNvPr id="0" name=""/>
        <dsp:cNvSpPr/>
      </dsp:nvSpPr>
      <dsp:spPr>
        <a:xfrm>
          <a:off x="12540" y="2092197"/>
          <a:ext cx="3915778" cy="181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b="0" kern="1200">
              <a:latin typeface="Batang"/>
              <a:ea typeface="Batang"/>
            </a:rPr>
            <a:t>Frontend pages created with HTML, CSS, and JavaScript</a:t>
          </a:r>
          <a:endParaRPr lang="en-US" sz="1500" b="0" kern="1200"/>
        </a:p>
        <a:p>
          <a:pPr marL="0" lvl="0" indent="0" algn="l" defTabSz="666750">
            <a:lnSpc>
              <a:spcPct val="100000"/>
            </a:lnSpc>
            <a:spcBef>
              <a:spcPct val="0"/>
            </a:spcBef>
            <a:spcAft>
              <a:spcPct val="35000"/>
            </a:spcAft>
            <a:buNone/>
          </a:pPr>
          <a:r>
            <a:rPr lang="en-US" sz="1500" kern="1200">
              <a:latin typeface="Batang"/>
              <a:ea typeface="Batang"/>
            </a:rPr>
            <a:t>Database storing user and task information</a:t>
          </a:r>
        </a:p>
        <a:p>
          <a:pPr marL="0" lvl="0" indent="0" algn="l" defTabSz="666750">
            <a:lnSpc>
              <a:spcPct val="100000"/>
            </a:lnSpc>
            <a:spcBef>
              <a:spcPct val="0"/>
            </a:spcBef>
            <a:spcAft>
              <a:spcPct val="35000"/>
            </a:spcAft>
            <a:buNone/>
          </a:pPr>
          <a:r>
            <a:rPr lang="en-US" sz="1500" kern="1200">
              <a:latin typeface="Batang"/>
              <a:ea typeface="Batang"/>
            </a:rPr>
            <a:t>PHP backend scripts used to process user actions and communication between components</a:t>
          </a:r>
        </a:p>
      </dsp:txBody>
      <dsp:txXfrm>
        <a:off x="12540" y="2092197"/>
        <a:ext cx="3915778" cy="1818789"/>
      </dsp:txXfrm>
    </dsp:sp>
    <dsp:sp modelId="{517EFB4B-344C-40C4-85EB-4140926C4F9D}">
      <dsp:nvSpPr>
        <dsp:cNvPr id="0" name=""/>
        <dsp:cNvSpPr/>
      </dsp:nvSpPr>
      <dsp:spPr>
        <a:xfrm>
          <a:off x="4613579" y="0"/>
          <a:ext cx="1370522" cy="13009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5A7A1-DEB4-4106-92FD-8A18A00CD117}">
      <dsp:nvSpPr>
        <dsp:cNvPr id="0" name=""/>
        <dsp:cNvSpPr/>
      </dsp:nvSpPr>
      <dsp:spPr>
        <a:xfrm>
          <a:off x="4613579" y="1460458"/>
          <a:ext cx="3915778" cy="55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a:latin typeface="Batang"/>
              <a:ea typeface="Batang"/>
            </a:rPr>
            <a:t>Testing Tools and Environment</a:t>
          </a:r>
        </a:p>
      </dsp:txBody>
      <dsp:txXfrm>
        <a:off x="4613579" y="1460458"/>
        <a:ext cx="3915778" cy="557560"/>
      </dsp:txXfrm>
    </dsp:sp>
    <dsp:sp modelId="{1AF96CE4-6431-4E55-93AB-5B445DC87E94}">
      <dsp:nvSpPr>
        <dsp:cNvPr id="0" name=""/>
        <dsp:cNvSpPr/>
      </dsp:nvSpPr>
      <dsp:spPr>
        <a:xfrm>
          <a:off x="4613579" y="2092197"/>
          <a:ext cx="3915778" cy="181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a:latin typeface="Batang"/>
              <a:ea typeface="Batang"/>
            </a:rPr>
            <a:t>MAMP was the local server setup</a:t>
          </a:r>
          <a:endParaRPr lang="en-US" sz="1500" kern="1200"/>
        </a:p>
        <a:p>
          <a:pPr marL="0" lvl="0" indent="0" algn="l" defTabSz="666750">
            <a:lnSpc>
              <a:spcPct val="100000"/>
            </a:lnSpc>
            <a:spcBef>
              <a:spcPct val="0"/>
            </a:spcBef>
            <a:spcAft>
              <a:spcPct val="35000"/>
            </a:spcAft>
            <a:buNone/>
          </a:pPr>
          <a:r>
            <a:rPr lang="en-US" sz="1500" kern="1200">
              <a:latin typeface="Batang"/>
              <a:ea typeface="Batang"/>
            </a:rPr>
            <a:t>PhpMyAdmin for database creation, management and verification</a:t>
          </a:r>
        </a:p>
        <a:p>
          <a:pPr marL="0" lvl="0" indent="0" algn="l" defTabSz="666750">
            <a:lnSpc>
              <a:spcPct val="100000"/>
            </a:lnSpc>
            <a:spcBef>
              <a:spcPct val="0"/>
            </a:spcBef>
            <a:spcAft>
              <a:spcPct val="35000"/>
            </a:spcAft>
            <a:buNone/>
          </a:pPr>
          <a:r>
            <a:rPr lang="en-US" sz="1500" kern="1200">
              <a:latin typeface="Batang"/>
              <a:ea typeface="Batang"/>
            </a:rPr>
            <a:t>Ensured functionality worked on many web browsers like Google Chrome, Firefox and Microsoft Edge</a:t>
          </a:r>
        </a:p>
        <a:p>
          <a:pPr marL="0" lvl="0" indent="0" algn="l" defTabSz="666750">
            <a:lnSpc>
              <a:spcPct val="100000"/>
            </a:lnSpc>
            <a:spcBef>
              <a:spcPct val="0"/>
            </a:spcBef>
            <a:spcAft>
              <a:spcPct val="35000"/>
            </a:spcAft>
            <a:buNone/>
          </a:pPr>
          <a:r>
            <a:rPr lang="en-US" sz="1500" kern="1200">
              <a:latin typeface="Batang"/>
              <a:ea typeface="Batang"/>
            </a:rPr>
            <a:t>Manual testing methods were also used to verify behavior</a:t>
          </a:r>
        </a:p>
      </dsp:txBody>
      <dsp:txXfrm>
        <a:off x="4613579" y="2092197"/>
        <a:ext cx="3915778" cy="1818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78990-C188-4441-947A-93BB5EEC5767}">
      <dsp:nvSpPr>
        <dsp:cNvPr id="0" name=""/>
        <dsp:cNvSpPr/>
      </dsp:nvSpPr>
      <dsp:spPr>
        <a:xfrm>
          <a:off x="0" y="244564"/>
          <a:ext cx="6762434" cy="716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Case 1 - User registration functionality – </a:t>
          </a:r>
          <a:r>
            <a:rPr lang="en-US" sz="1800" kern="1200"/>
            <a:t>Ensures user account details are added to the database and login in successfully</a:t>
          </a:r>
        </a:p>
      </dsp:txBody>
      <dsp:txXfrm>
        <a:off x="34954" y="279518"/>
        <a:ext cx="6692526" cy="646132"/>
      </dsp:txXfrm>
    </dsp:sp>
    <dsp:sp modelId="{1BCB490A-AF0B-4939-BDD8-2438EE36C11A}">
      <dsp:nvSpPr>
        <dsp:cNvPr id="0" name=""/>
        <dsp:cNvSpPr/>
      </dsp:nvSpPr>
      <dsp:spPr>
        <a:xfrm>
          <a:off x="0" y="1012444"/>
          <a:ext cx="6762434" cy="716040"/>
        </a:xfrm>
        <a:prstGeom prst="roundRect">
          <a:avLst/>
        </a:prstGeom>
        <a:solidFill>
          <a:schemeClr val="accent2">
            <a:hueOff val="-155669"/>
            <a:satOff val="-4303"/>
            <a:lumOff val="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Case 2 - Validation and error handling for registration – </a:t>
          </a:r>
          <a:r>
            <a:rPr lang="en-US" sz="1800" kern="1200"/>
            <a:t>Error message displayed if invalid credentials are used</a:t>
          </a:r>
        </a:p>
      </dsp:txBody>
      <dsp:txXfrm>
        <a:off x="34954" y="1047398"/>
        <a:ext cx="6692526" cy="646132"/>
      </dsp:txXfrm>
    </dsp:sp>
    <dsp:sp modelId="{9819D284-5F53-433D-BC3A-2E3EE1D055B0}">
      <dsp:nvSpPr>
        <dsp:cNvPr id="0" name=""/>
        <dsp:cNvSpPr/>
      </dsp:nvSpPr>
      <dsp:spPr>
        <a:xfrm>
          <a:off x="0" y="1780324"/>
          <a:ext cx="6762434" cy="716040"/>
        </a:xfrm>
        <a:prstGeom prst="roundRect">
          <a:avLst/>
        </a:prstGeom>
        <a:solidFill>
          <a:schemeClr val="accent2">
            <a:hueOff val="-311339"/>
            <a:satOff val="-8606"/>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Case 3 - Successful user login – </a:t>
          </a:r>
          <a:r>
            <a:rPr lang="en-US" sz="1800" kern="1200"/>
            <a:t>Existing account data is retrieved successfully</a:t>
          </a:r>
        </a:p>
      </dsp:txBody>
      <dsp:txXfrm>
        <a:off x="34954" y="1815278"/>
        <a:ext cx="6692526" cy="646132"/>
      </dsp:txXfrm>
    </dsp:sp>
    <dsp:sp modelId="{A93CB29B-4C7C-43E0-B98B-809C6D96A4A2}">
      <dsp:nvSpPr>
        <dsp:cNvPr id="0" name=""/>
        <dsp:cNvSpPr/>
      </dsp:nvSpPr>
      <dsp:spPr>
        <a:xfrm>
          <a:off x="0" y="2548204"/>
          <a:ext cx="6762434" cy="716040"/>
        </a:xfrm>
        <a:prstGeom prst="roundRect">
          <a:avLst/>
        </a:prstGeom>
        <a:solidFill>
          <a:schemeClr val="accent2">
            <a:hueOff val="-467008"/>
            <a:satOff val="-12909"/>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Case 4 - Login error handling for invalid inputs – </a:t>
          </a:r>
          <a:r>
            <a:rPr lang="en-US" sz="1800" kern="1200"/>
            <a:t>Error message displayed if credentials do not match with existing accounts</a:t>
          </a:r>
        </a:p>
      </dsp:txBody>
      <dsp:txXfrm>
        <a:off x="34954" y="2583158"/>
        <a:ext cx="6692526" cy="646132"/>
      </dsp:txXfrm>
    </dsp:sp>
    <dsp:sp modelId="{AC96BA1A-BD4F-4AEE-8F5E-1087CF6B9F00}">
      <dsp:nvSpPr>
        <dsp:cNvPr id="0" name=""/>
        <dsp:cNvSpPr/>
      </dsp:nvSpPr>
      <dsp:spPr>
        <a:xfrm>
          <a:off x="0" y="3316084"/>
          <a:ext cx="6762434" cy="716040"/>
        </a:xfrm>
        <a:prstGeom prst="roundRect">
          <a:avLst/>
        </a:prstGeom>
        <a:solidFill>
          <a:schemeClr val="accent2">
            <a:hueOff val="-622678"/>
            <a:satOff val="-17212"/>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Case 5 - Adding a task to the system successfully – </a:t>
          </a:r>
          <a:r>
            <a:rPr lang="en-US" sz="1800" kern="1200"/>
            <a:t>Task added to task list successfully and appears on the user interface</a:t>
          </a:r>
        </a:p>
      </dsp:txBody>
      <dsp:txXfrm>
        <a:off x="34954" y="3351038"/>
        <a:ext cx="6692526" cy="646132"/>
      </dsp:txXfrm>
    </dsp:sp>
    <dsp:sp modelId="{F3BEC5F5-B9D4-4C6B-B166-B3DD56DED591}">
      <dsp:nvSpPr>
        <dsp:cNvPr id="0" name=""/>
        <dsp:cNvSpPr/>
      </dsp:nvSpPr>
      <dsp:spPr>
        <a:xfrm>
          <a:off x="0" y="4083964"/>
          <a:ext cx="6762434" cy="716040"/>
        </a:xfrm>
        <a:prstGeom prst="roundRect">
          <a:avLst/>
        </a:prstGeom>
        <a:solidFill>
          <a:schemeClr val="accent2">
            <a:hueOff val="-778347"/>
            <a:satOff val="-21515"/>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Case 6 - Deletion of an existing task – </a:t>
          </a:r>
          <a:r>
            <a:rPr lang="en-US" sz="1800" kern="1200"/>
            <a:t>Selected task is removed from the database and does not appear on the user interface</a:t>
          </a:r>
        </a:p>
      </dsp:txBody>
      <dsp:txXfrm>
        <a:off x="34954" y="4118918"/>
        <a:ext cx="6692526" cy="646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8A791-29AC-4688-9FD9-05F2CFF01716}">
      <dsp:nvSpPr>
        <dsp:cNvPr id="0" name=""/>
        <dsp:cNvSpPr/>
      </dsp:nvSpPr>
      <dsp:spPr>
        <a:xfrm>
          <a:off x="0" y="99720"/>
          <a:ext cx="6762434" cy="9298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Case 7 - Viewing user tasks – </a:t>
          </a:r>
          <a:r>
            <a:rPr lang="en-US" sz="1700" kern="1200"/>
            <a:t>All tasks are shown in the user interface and exists in the database</a:t>
          </a:r>
        </a:p>
      </dsp:txBody>
      <dsp:txXfrm>
        <a:off x="45392" y="145112"/>
        <a:ext cx="6671650" cy="839073"/>
      </dsp:txXfrm>
    </dsp:sp>
    <dsp:sp modelId="{E24B78A5-ADF3-4B84-B3F2-21AAC79E26ED}">
      <dsp:nvSpPr>
        <dsp:cNvPr id="0" name=""/>
        <dsp:cNvSpPr/>
      </dsp:nvSpPr>
      <dsp:spPr>
        <a:xfrm>
          <a:off x="0" y="1078537"/>
          <a:ext cx="6762434" cy="9298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Case 8 - Retrieval and display of user account names – </a:t>
          </a:r>
          <a:r>
            <a:rPr lang="en-US" sz="1700" kern="1200"/>
            <a:t>Names of all registered users are displayed correctly</a:t>
          </a:r>
        </a:p>
      </dsp:txBody>
      <dsp:txXfrm>
        <a:off x="45392" y="1123929"/>
        <a:ext cx="6671650" cy="839073"/>
      </dsp:txXfrm>
    </dsp:sp>
    <dsp:sp modelId="{C36B555F-28BA-4E27-A445-8731768661FA}">
      <dsp:nvSpPr>
        <dsp:cNvPr id="0" name=""/>
        <dsp:cNvSpPr/>
      </dsp:nvSpPr>
      <dsp:spPr>
        <a:xfrm>
          <a:off x="0" y="2057355"/>
          <a:ext cx="6762434" cy="9298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Case 9 - Form validation for task creation – </a:t>
          </a:r>
          <a:r>
            <a:rPr lang="en-US" sz="1700" kern="1200"/>
            <a:t>Error message displayed if fields invalid during task creation</a:t>
          </a:r>
        </a:p>
      </dsp:txBody>
      <dsp:txXfrm>
        <a:off x="45392" y="2102747"/>
        <a:ext cx="6671650" cy="839073"/>
      </dsp:txXfrm>
    </dsp:sp>
    <dsp:sp modelId="{ADF4DCFB-68E9-46FD-ABB7-4B5983ECFAA3}">
      <dsp:nvSpPr>
        <dsp:cNvPr id="0" name=""/>
        <dsp:cNvSpPr/>
      </dsp:nvSpPr>
      <dsp:spPr>
        <a:xfrm>
          <a:off x="0" y="3036172"/>
          <a:ext cx="6762434" cy="9298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Case 10 - Marking a task as complete and updating score – </a:t>
          </a:r>
          <a:r>
            <a:rPr lang="en-US" sz="1700" kern="1200"/>
            <a:t>Task status changed to "complete" and score increases</a:t>
          </a:r>
        </a:p>
      </dsp:txBody>
      <dsp:txXfrm>
        <a:off x="45392" y="3081564"/>
        <a:ext cx="6671650" cy="839073"/>
      </dsp:txXfrm>
    </dsp:sp>
    <dsp:sp modelId="{C0FACC68-D738-45CB-9C8F-B87D8E9722D8}">
      <dsp:nvSpPr>
        <dsp:cNvPr id="0" name=""/>
        <dsp:cNvSpPr/>
      </dsp:nvSpPr>
      <dsp:spPr>
        <a:xfrm>
          <a:off x="0" y="4014990"/>
          <a:ext cx="6762434" cy="9298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Case 11 - Cumulative score updating after multiple task completions – </a:t>
          </a:r>
          <a:r>
            <a:rPr lang="en-US" sz="1700" kern="1200"/>
            <a:t>Score increases according to number of completed tasks</a:t>
          </a:r>
        </a:p>
      </dsp:txBody>
      <dsp:txXfrm>
        <a:off x="45392" y="4060382"/>
        <a:ext cx="6671650" cy="83907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80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17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2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77809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9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53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3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80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83982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1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4/28/2025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36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4/28/2025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04977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23" r:id="rId4"/>
    <p:sldLayoutId id="2147483724"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ChoreHero/" TargetMode="Externa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localhost/phpMyAdmin5/index.php?route=/sql&amp;server=1&amp;db=chore_app&amp;table=household&amp;pos=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2.xml"/><Relationship Id="rId7" Type="http://schemas.openxmlformats.org/officeDocument/2006/relationships/image" Target="../media/image2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8047" y="4844310"/>
            <a:ext cx="6914252" cy="1215547"/>
          </a:xfrm>
        </p:spPr>
        <p:txBody>
          <a:bodyPr anchor="ctr">
            <a:normAutofit/>
          </a:bodyPr>
          <a:lstStyle/>
          <a:p>
            <a:r>
              <a:rPr lang="en-US" b="1" err="1">
                <a:latin typeface="Batang"/>
                <a:ea typeface="Batang"/>
              </a:rPr>
              <a:t>ChoreHero</a:t>
            </a:r>
            <a:endParaRPr lang="en-US" b="1">
              <a:latin typeface="Batang"/>
              <a:ea typeface="Batang"/>
            </a:endParaRPr>
          </a:p>
        </p:txBody>
      </p:sp>
      <p:sp>
        <p:nvSpPr>
          <p:cNvPr id="3" name="Subtitle 2"/>
          <p:cNvSpPr>
            <a:spLocks noGrp="1"/>
          </p:cNvSpPr>
          <p:nvPr>
            <p:ph type="subTitle" idx="1"/>
          </p:nvPr>
        </p:nvSpPr>
        <p:spPr>
          <a:xfrm>
            <a:off x="8007590" y="4757388"/>
            <a:ext cx="3609028" cy="1389390"/>
          </a:xfrm>
        </p:spPr>
        <p:txBody>
          <a:bodyPr anchor="ctr">
            <a:normAutofit/>
          </a:bodyPr>
          <a:lstStyle/>
          <a:p>
            <a:r>
              <a:rPr lang="en-US" b="1"/>
              <a:t>By team baja (ben </a:t>
            </a:r>
            <a:r>
              <a:rPr lang="en-US" b="1" err="1"/>
              <a:t>siao</a:t>
            </a:r>
            <a:r>
              <a:rPr lang="en-US" b="1"/>
              <a:t>, </a:t>
            </a:r>
            <a:r>
              <a:rPr lang="en-US" b="1" err="1"/>
              <a:t>alex</a:t>
            </a:r>
            <a:r>
              <a:rPr lang="en-US" b="1"/>
              <a:t> </a:t>
            </a:r>
            <a:r>
              <a:rPr lang="en-US" b="1" err="1"/>
              <a:t>orban</a:t>
            </a:r>
            <a:r>
              <a:rPr lang="en-US" b="1"/>
              <a:t>, joe </a:t>
            </a:r>
            <a:r>
              <a:rPr lang="en-US" b="1" err="1"/>
              <a:t>norton</a:t>
            </a:r>
            <a:r>
              <a:rPr lang="en-US" b="1"/>
              <a:t>, </a:t>
            </a:r>
            <a:r>
              <a:rPr lang="en-US" b="1" err="1"/>
              <a:t>allen</a:t>
            </a:r>
            <a:r>
              <a:rPr lang="en-US" b="1"/>
              <a:t> jiang)</a:t>
            </a:r>
            <a:endParaRPr lang="en-US" b="1">
              <a:latin typeface="Arial"/>
              <a:cs typeface="Arial"/>
            </a:endParaRPr>
          </a:p>
        </p:txBody>
      </p:sp>
      <p:pic>
        <p:nvPicPr>
          <p:cNvPr id="6" name="Picture 5" descr="A cartoon of a person holding a broom and shield&#10;&#10;AI-generated content may be incorrect.">
            <a:extLst>
              <a:ext uri="{FF2B5EF4-FFF2-40B4-BE49-F238E27FC236}">
                <a16:creationId xmlns:a16="http://schemas.microsoft.com/office/drawing/2014/main" id="{9C66103C-DD16-1A61-5DD5-97D25C79D212}"/>
              </a:ext>
            </a:extLst>
          </p:cNvPr>
          <p:cNvPicPr>
            <a:picLocks noChangeAspect="1"/>
          </p:cNvPicPr>
          <p:nvPr/>
        </p:nvPicPr>
        <p:blipFill>
          <a:blip r:embed="rId2"/>
          <a:stretch>
            <a:fillRect/>
          </a:stretch>
        </p:blipFill>
        <p:spPr>
          <a:xfrm>
            <a:off x="3886498" y="480319"/>
            <a:ext cx="3541788" cy="3541788"/>
          </a:xfrm>
          <a:prstGeom prst="rect">
            <a:avLst/>
          </a:prstGeom>
        </p:spPr>
      </p:pic>
      <p:cxnSp>
        <p:nvCxnSpPr>
          <p:cNvPr id="22" name="Straight Connector 21">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45542-737D-12CA-7B92-31FC27CEE516}"/>
              </a:ext>
            </a:extLst>
          </p:cNvPr>
          <p:cNvSpPr>
            <a:spLocks noGrp="1"/>
          </p:cNvSpPr>
          <p:nvPr>
            <p:ph type="title"/>
          </p:nvPr>
        </p:nvSpPr>
        <p:spPr>
          <a:xfrm>
            <a:off x="521208" y="783863"/>
            <a:ext cx="3448812" cy="5048339"/>
          </a:xfrm>
        </p:spPr>
        <p:txBody>
          <a:bodyPr anchor="t">
            <a:normAutofit/>
          </a:bodyPr>
          <a:lstStyle/>
          <a:p>
            <a:r>
              <a:rPr lang="en-US">
                <a:latin typeface="Batang"/>
                <a:ea typeface="Batang"/>
              </a:rPr>
              <a:t>Test Cases</a:t>
            </a:r>
            <a:endParaRPr lang="en-US"/>
          </a:p>
        </p:txBody>
      </p:sp>
      <p:cxnSp>
        <p:nvCxnSpPr>
          <p:cNvPr id="14" name="Straight Connector 13">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4A3CC687-8FE7-CD88-C9D5-53F4F35ABB25}"/>
              </a:ext>
            </a:extLst>
          </p:cNvPr>
          <p:cNvGraphicFramePr>
            <a:graphicFrameLocks noGrp="1"/>
          </p:cNvGraphicFramePr>
          <p:nvPr>
            <p:ph idx="1"/>
            <p:extLst>
              <p:ext uri="{D42A27DB-BD31-4B8C-83A1-F6EECF244321}">
                <p14:modId xmlns:p14="http://schemas.microsoft.com/office/powerpoint/2010/main" val="662346932"/>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93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505BC-4841-5E02-C446-BE12B84807C9}"/>
              </a:ext>
            </a:extLst>
          </p:cNvPr>
          <p:cNvSpPr>
            <a:spLocks noGrp="1"/>
          </p:cNvSpPr>
          <p:nvPr>
            <p:ph type="title"/>
          </p:nvPr>
        </p:nvSpPr>
        <p:spPr>
          <a:xfrm>
            <a:off x="521208" y="786384"/>
            <a:ext cx="3509192" cy="2008193"/>
          </a:xfrm>
        </p:spPr>
        <p:txBody>
          <a:bodyPr vert="horz" lIns="91440" tIns="45720" rIns="91440" bIns="45720" rtlCol="0" anchor="t">
            <a:normAutofit/>
          </a:bodyPr>
          <a:lstStyle/>
          <a:p>
            <a:r>
              <a:rPr lang="en-US">
                <a:latin typeface="Batang"/>
                <a:ea typeface="Batang"/>
              </a:rPr>
              <a:t>How It Looks</a:t>
            </a:r>
            <a:endParaRPr lang="en-US"/>
          </a:p>
        </p:txBody>
      </p:sp>
      <p:cxnSp>
        <p:nvCxnSpPr>
          <p:cNvPr id="31" name="Straight Connector 3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F482020-0A1C-BF22-B54D-474F716ACB02}"/>
              </a:ext>
            </a:extLst>
          </p:cNvPr>
          <p:cNvPicPr>
            <a:picLocks noChangeAspect="1"/>
          </p:cNvPicPr>
          <p:nvPr/>
        </p:nvPicPr>
        <p:blipFill>
          <a:blip r:embed="rId2"/>
          <a:stretch>
            <a:fillRect/>
          </a:stretch>
        </p:blipFill>
        <p:spPr>
          <a:xfrm>
            <a:off x="5932656" y="850792"/>
            <a:ext cx="4462294" cy="5203842"/>
          </a:xfrm>
          <a:prstGeom prst="rect">
            <a:avLst/>
          </a:prstGeom>
        </p:spPr>
      </p:pic>
      <p:cxnSp>
        <p:nvCxnSpPr>
          <p:cNvPr id="35" name="Straight Connector 3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2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1FD0F0B6-5415-4254-9E66-BE9C2FB0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F1428906-F78E-B025-0CFB-67AE56FB7973}"/>
              </a:ext>
            </a:extLst>
          </p:cNvPr>
          <p:cNvSpPr>
            <a:spLocks noGrp="1"/>
          </p:cNvSpPr>
          <p:nvPr>
            <p:ph type="title"/>
          </p:nvPr>
        </p:nvSpPr>
        <p:spPr>
          <a:xfrm>
            <a:off x="521208" y="822960"/>
            <a:ext cx="3463784" cy="3454604"/>
          </a:xfrm>
        </p:spPr>
        <p:txBody>
          <a:bodyPr vert="horz" lIns="91440" tIns="45720" rIns="91440" bIns="45720" rtlCol="0" anchor="t">
            <a:normAutofit/>
          </a:bodyPr>
          <a:lstStyle/>
          <a:p>
            <a:r>
              <a:rPr lang="en-US" sz="4800"/>
              <a:t>After Logging In</a:t>
            </a:r>
          </a:p>
        </p:txBody>
      </p:sp>
      <p:cxnSp>
        <p:nvCxnSpPr>
          <p:cNvPr id="52" name="Straight Connector 51">
            <a:extLst>
              <a:ext uri="{FF2B5EF4-FFF2-40B4-BE49-F238E27FC236}">
                <a16:creationId xmlns:a16="http://schemas.microsoft.com/office/drawing/2014/main" id="{8D66FEA8-8B71-461B-95A4-855374AB4C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4B168A-A51F-4C91-A9E4-A2F203CB9D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689"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 screen&#10;&#10;AI-generated content may be incorrect.">
            <a:extLst>
              <a:ext uri="{FF2B5EF4-FFF2-40B4-BE49-F238E27FC236}">
                <a16:creationId xmlns:a16="http://schemas.microsoft.com/office/drawing/2014/main" id="{1C28EC32-0A48-789B-CDF9-6A239978ABED}"/>
              </a:ext>
            </a:extLst>
          </p:cNvPr>
          <p:cNvPicPr>
            <a:picLocks noGrp="1" noChangeAspect="1"/>
          </p:cNvPicPr>
          <p:nvPr>
            <p:ph idx="1"/>
          </p:nvPr>
        </p:nvPicPr>
        <p:blipFill>
          <a:blip r:embed="rId2"/>
          <a:stretch>
            <a:fillRect/>
          </a:stretch>
        </p:blipFill>
        <p:spPr>
          <a:xfrm>
            <a:off x="4697052" y="1176415"/>
            <a:ext cx="6923447" cy="4500240"/>
          </a:xfrm>
          <a:prstGeom prst="rect">
            <a:avLst/>
          </a:prstGeom>
        </p:spPr>
      </p:pic>
      <p:cxnSp>
        <p:nvCxnSpPr>
          <p:cNvPr id="56" name="Straight Connector 55">
            <a:extLst>
              <a:ext uri="{FF2B5EF4-FFF2-40B4-BE49-F238E27FC236}">
                <a16:creationId xmlns:a16="http://schemas.microsoft.com/office/drawing/2014/main" id="{A5407E01-913B-484C-A03C-2C64028471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79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88690-4FA7-9EEB-2063-4E68F5B85BD8}"/>
              </a:ext>
            </a:extLst>
          </p:cNvPr>
          <p:cNvSpPr>
            <a:spLocks noGrp="1"/>
          </p:cNvSpPr>
          <p:nvPr>
            <p:ph type="title"/>
          </p:nvPr>
        </p:nvSpPr>
        <p:spPr>
          <a:xfrm>
            <a:off x="521209" y="786384"/>
            <a:ext cx="3623244" cy="2665614"/>
          </a:xfrm>
        </p:spPr>
        <p:txBody>
          <a:bodyPr anchor="t">
            <a:normAutofit/>
          </a:bodyPr>
          <a:lstStyle/>
          <a:p>
            <a:r>
              <a:rPr lang="en-US"/>
              <a:t>DEMO</a:t>
            </a:r>
          </a:p>
        </p:txBody>
      </p:sp>
      <p:cxnSp>
        <p:nvCxnSpPr>
          <p:cNvPr id="11" name="Straight Connector 10">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Live Demos - Cyber Security Conclave">
            <a:extLst>
              <a:ext uri="{FF2B5EF4-FFF2-40B4-BE49-F238E27FC236}">
                <a16:creationId xmlns:a16="http://schemas.microsoft.com/office/drawing/2014/main" id="{E552BCEE-B7CE-EAFA-B60F-CAFF08705E15}"/>
              </a:ext>
            </a:extLst>
          </p:cNvPr>
          <p:cNvPicPr>
            <a:picLocks noChangeAspect="1"/>
          </p:cNvPicPr>
          <p:nvPr/>
        </p:nvPicPr>
        <p:blipFill>
          <a:blip r:embed="rId2"/>
          <a:stretch>
            <a:fillRect/>
          </a:stretch>
        </p:blipFill>
        <p:spPr>
          <a:xfrm>
            <a:off x="571333" y="3978999"/>
            <a:ext cx="3570515" cy="2033837"/>
          </a:xfrm>
          <a:prstGeom prst="rect">
            <a:avLst/>
          </a:prstGeom>
        </p:spPr>
      </p:pic>
      <p:sp>
        <p:nvSpPr>
          <p:cNvPr id="3" name="Content Placeholder 2">
            <a:extLst>
              <a:ext uri="{FF2B5EF4-FFF2-40B4-BE49-F238E27FC236}">
                <a16:creationId xmlns:a16="http://schemas.microsoft.com/office/drawing/2014/main" id="{1D7D7CE6-0947-B3FA-125D-B0A4398784F2}"/>
              </a:ext>
            </a:extLst>
          </p:cNvPr>
          <p:cNvSpPr>
            <a:spLocks noGrp="1"/>
          </p:cNvSpPr>
          <p:nvPr>
            <p:ph idx="1"/>
          </p:nvPr>
        </p:nvSpPr>
        <p:spPr>
          <a:xfrm>
            <a:off x="4931765" y="989350"/>
            <a:ext cx="6699544" cy="5021609"/>
          </a:xfrm>
        </p:spPr>
        <p:txBody>
          <a:bodyPr vert="horz" lIns="91440" tIns="45720" rIns="91440" bIns="45720" rtlCol="0" anchor="t">
            <a:normAutofit/>
          </a:bodyPr>
          <a:lstStyle/>
          <a:p>
            <a:r>
              <a:rPr lang="en-US" sz="1800">
                <a:ea typeface="+mn-lt"/>
                <a:cs typeface="+mn-lt"/>
                <a:hlinkClick r:id="rId3"/>
              </a:rPr>
              <a:t>http://localhost/ChoreHero/</a:t>
            </a:r>
            <a:endParaRPr lang="en-US" sz="1800">
              <a:ea typeface="+mn-lt"/>
              <a:cs typeface="+mn-lt"/>
            </a:endParaRPr>
          </a:p>
          <a:p>
            <a:r>
              <a:rPr lang="en-US" sz="1800">
                <a:ea typeface="+mn-lt"/>
                <a:cs typeface="+mn-lt"/>
                <a:hlinkClick r:id="rId4"/>
              </a:rPr>
              <a:t>http://localhost/phpMyAdmin5/index.php?route=/sql&amp;server=1&amp;db=chore_app&amp;table=household&amp;pos=0</a:t>
            </a:r>
            <a:endParaRPr lang="en-US" sz="1800"/>
          </a:p>
          <a:p>
            <a:endParaRPr lang="en-US" sz="1800"/>
          </a:p>
          <a:p>
            <a:endParaRPr lang="en-US" sz="1800"/>
          </a:p>
        </p:txBody>
      </p:sp>
      <p:cxnSp>
        <p:nvCxnSpPr>
          <p:cNvPr id="13" name="Straight Connector 12">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93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5AA68-5EBD-34C1-1109-58634D1C9EB5}"/>
              </a:ext>
            </a:extLst>
          </p:cNvPr>
          <p:cNvSpPr>
            <a:spLocks noGrp="1"/>
          </p:cNvSpPr>
          <p:nvPr>
            <p:ph type="title"/>
          </p:nvPr>
        </p:nvSpPr>
        <p:spPr>
          <a:xfrm>
            <a:off x="521208" y="786384"/>
            <a:ext cx="5567266" cy="1707775"/>
          </a:xfrm>
        </p:spPr>
        <p:txBody>
          <a:bodyPr anchor="t">
            <a:normAutofit/>
          </a:bodyPr>
          <a:lstStyle/>
          <a:p>
            <a:r>
              <a:rPr lang="en-US">
                <a:latin typeface="Batang"/>
                <a:ea typeface="Batang"/>
              </a:rPr>
              <a:t>Introduction </a:t>
            </a:r>
            <a:endParaRPr lang="en-US"/>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8EF609-F659-9761-7A98-9A17A40A5DF7}"/>
              </a:ext>
            </a:extLst>
          </p:cNvPr>
          <p:cNvSpPr>
            <a:spLocks noGrp="1"/>
          </p:cNvSpPr>
          <p:nvPr>
            <p:ph idx="1"/>
          </p:nvPr>
        </p:nvSpPr>
        <p:spPr>
          <a:xfrm>
            <a:off x="633960" y="2930989"/>
            <a:ext cx="5467441" cy="3018330"/>
          </a:xfrm>
        </p:spPr>
        <p:txBody>
          <a:bodyPr vert="horz" lIns="91440" tIns="45720" rIns="91440" bIns="45720" rtlCol="0" anchor="b">
            <a:noAutofit/>
          </a:bodyPr>
          <a:lstStyle/>
          <a:p>
            <a:pPr>
              <a:lnSpc>
                <a:spcPct val="110000"/>
              </a:lnSpc>
            </a:pPr>
            <a:r>
              <a:rPr lang="en-US" sz="1400">
                <a:latin typeface="Times New Roman"/>
                <a:ea typeface="+mn-lt"/>
                <a:cs typeface="+mn-lt"/>
              </a:rPr>
              <a:t>For our project, we developed a Chores Web App designed to manage household chores efficiently. The application allows family members to assign, track, and complete tasks through a user-friendly web interface. </a:t>
            </a:r>
          </a:p>
          <a:p>
            <a:pPr>
              <a:lnSpc>
                <a:spcPct val="110000"/>
              </a:lnSpc>
            </a:pPr>
            <a:r>
              <a:rPr lang="en-US" sz="1400">
                <a:latin typeface="Times New Roman"/>
                <a:ea typeface="+mn-lt"/>
                <a:cs typeface="+mn-lt"/>
              </a:rPr>
              <a:t>Used HTML for the front-end layout, PHP for server-side logic and user interactions, and MySQL to manage the backend database. The system is hosted on a MAMP server during development and testing. </a:t>
            </a:r>
          </a:p>
          <a:p>
            <a:pPr>
              <a:lnSpc>
                <a:spcPct val="110000"/>
              </a:lnSpc>
            </a:pPr>
            <a:r>
              <a:rPr lang="en-US" sz="1400">
                <a:latin typeface="Times New Roman"/>
                <a:ea typeface="+mn-lt"/>
                <a:cs typeface="+mn-lt"/>
              </a:rPr>
              <a:t>Key features of the app include chore assignment, search functionality by user ID or name, and a rewards or scoring system to incentivize task completion. </a:t>
            </a:r>
          </a:p>
          <a:p>
            <a:pPr>
              <a:lnSpc>
                <a:spcPct val="110000"/>
              </a:lnSpc>
            </a:pPr>
            <a:r>
              <a:rPr lang="en-US" sz="1400">
                <a:latin typeface="Times New Roman"/>
                <a:ea typeface="+mn-lt"/>
                <a:cs typeface="+mn-lt"/>
              </a:rPr>
              <a:t>To align with project requirements, we followed the Waterfall Model for our development process, ensuring a clear and structured progression through each project phase.</a:t>
            </a:r>
            <a:endParaRPr lang="en-US" sz="1400">
              <a:latin typeface="Times New Roman"/>
              <a:cs typeface="Times New Roman"/>
            </a:endParaRPr>
          </a:p>
          <a:p>
            <a:pPr>
              <a:lnSpc>
                <a:spcPct val="110000"/>
              </a:lnSpc>
            </a:pPr>
            <a:endParaRPr lang="en-US" sz="1100"/>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Household Chores Daily deals Schedule Cards">
            <a:extLst>
              <a:ext uri="{FF2B5EF4-FFF2-40B4-BE49-F238E27FC236}">
                <a16:creationId xmlns:a16="http://schemas.microsoft.com/office/drawing/2014/main" id="{5CA3D6F2-91B4-D406-70E8-F44AE188941B}"/>
              </a:ext>
            </a:extLst>
          </p:cNvPr>
          <p:cNvPicPr>
            <a:picLocks noChangeAspect="1"/>
          </p:cNvPicPr>
          <p:nvPr/>
        </p:nvPicPr>
        <p:blipFill>
          <a:blip r:embed="rId2"/>
          <a:stretch>
            <a:fillRect/>
          </a:stretch>
        </p:blipFill>
        <p:spPr>
          <a:xfrm>
            <a:off x="6914734" y="1856906"/>
            <a:ext cx="4705764" cy="3141097"/>
          </a:xfrm>
          <a:prstGeom prst="rect">
            <a:avLst/>
          </a:prstGeom>
        </p:spPr>
      </p:pic>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7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CDE85-7851-44D2-612D-090E1E3C513D}"/>
              </a:ext>
            </a:extLst>
          </p:cNvPr>
          <p:cNvSpPr>
            <a:spLocks noGrp="1"/>
          </p:cNvSpPr>
          <p:nvPr>
            <p:ph type="title"/>
          </p:nvPr>
        </p:nvSpPr>
        <p:spPr>
          <a:xfrm>
            <a:off x="521207" y="789567"/>
            <a:ext cx="11110405" cy="1054864"/>
          </a:xfrm>
        </p:spPr>
        <p:txBody>
          <a:bodyPr anchor="t">
            <a:normAutofit/>
          </a:bodyPr>
          <a:lstStyle/>
          <a:p>
            <a:r>
              <a:rPr lang="en-US">
                <a:latin typeface="Batang"/>
                <a:ea typeface="Batang"/>
              </a:rPr>
              <a:t>Requirements of each function</a:t>
            </a:r>
            <a:endParaRPr lang="en-US"/>
          </a:p>
        </p:txBody>
      </p:sp>
      <p:cxnSp>
        <p:nvCxnSpPr>
          <p:cNvPr id="26" name="Straight Connector 25">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6CF2E66A-0BD0-8E3D-6756-04DD8258FFC0}"/>
              </a:ext>
            </a:extLst>
          </p:cNvPr>
          <p:cNvGraphicFramePr>
            <a:graphicFrameLocks noGrp="1"/>
          </p:cNvGraphicFramePr>
          <p:nvPr>
            <p:ph idx="1"/>
            <p:extLst>
              <p:ext uri="{D42A27DB-BD31-4B8C-83A1-F6EECF244321}">
                <p14:modId xmlns:p14="http://schemas.microsoft.com/office/powerpoint/2010/main" val="336834123"/>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9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F56D8-395C-869A-9669-E853B663E154}"/>
              </a:ext>
            </a:extLst>
          </p:cNvPr>
          <p:cNvSpPr>
            <a:spLocks noGrp="1"/>
          </p:cNvSpPr>
          <p:nvPr>
            <p:ph type="title"/>
          </p:nvPr>
        </p:nvSpPr>
        <p:spPr>
          <a:xfrm>
            <a:off x="521209" y="786384"/>
            <a:ext cx="3623244" cy="2665614"/>
          </a:xfrm>
        </p:spPr>
        <p:txBody>
          <a:bodyPr anchor="t">
            <a:normAutofit/>
          </a:bodyPr>
          <a:lstStyle/>
          <a:p>
            <a:r>
              <a:rPr lang="en-US">
                <a:latin typeface="Batang"/>
                <a:ea typeface="Batang"/>
              </a:rPr>
              <a:t>Database Description</a:t>
            </a:r>
            <a:endParaRPr lang="en-US"/>
          </a:p>
        </p:txBody>
      </p:sp>
      <p:cxnSp>
        <p:nvCxnSpPr>
          <p:cNvPr id="12" name="Straight Connector 11">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Database">
            <a:extLst>
              <a:ext uri="{FF2B5EF4-FFF2-40B4-BE49-F238E27FC236}">
                <a16:creationId xmlns:a16="http://schemas.microsoft.com/office/drawing/2014/main" id="{DD43D331-32BC-0074-0634-B3E4A49CF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0E4B5F67-61E4-F474-4618-E949B54F8437}"/>
              </a:ext>
            </a:extLst>
          </p:cNvPr>
          <p:cNvSpPr>
            <a:spLocks noGrp="1"/>
          </p:cNvSpPr>
          <p:nvPr>
            <p:ph idx="1"/>
          </p:nvPr>
        </p:nvSpPr>
        <p:spPr>
          <a:xfrm>
            <a:off x="4931765" y="989350"/>
            <a:ext cx="6699544" cy="5021609"/>
          </a:xfrm>
        </p:spPr>
        <p:txBody>
          <a:bodyPr vert="horz" lIns="91440" tIns="45720" rIns="91440" bIns="45720" rtlCol="0" anchor="t">
            <a:normAutofit/>
          </a:bodyPr>
          <a:lstStyle/>
          <a:p>
            <a:pPr>
              <a:lnSpc>
                <a:spcPct val="110000"/>
              </a:lnSpc>
            </a:pPr>
            <a:r>
              <a:rPr lang="en-US" sz="1500" dirty="0">
                <a:latin typeface="Times New Roman"/>
                <a:cs typeface="Arial"/>
              </a:rPr>
              <a:t>The database contains three tables, which are explained in the data structure:</a:t>
            </a:r>
          </a:p>
          <a:p>
            <a:pPr>
              <a:lnSpc>
                <a:spcPct val="110000"/>
              </a:lnSpc>
            </a:pPr>
            <a:r>
              <a:rPr lang="en-US" sz="1500" dirty="0">
                <a:latin typeface="Times New Roman"/>
                <a:cs typeface="Arial"/>
              </a:rPr>
              <a:t>Family table</a:t>
            </a:r>
          </a:p>
          <a:p>
            <a:pPr lvl="1">
              <a:lnSpc>
                <a:spcPct val="110000"/>
              </a:lnSpc>
              <a:buFont typeface="Courier New" panose="020B0604020202020204" pitchFamily="34" charset="0"/>
              <a:buChar char="o"/>
            </a:pPr>
            <a:r>
              <a:rPr lang="en-US" sz="1500" dirty="0">
                <a:latin typeface="Times New Roman"/>
                <a:cs typeface="Arial"/>
              </a:rPr>
              <a:t>Contain all the information about the family, such as the users in the family and their corresponding reward system. The table also stores the users' log-in information, such as email and password. </a:t>
            </a:r>
          </a:p>
          <a:p>
            <a:pPr>
              <a:lnSpc>
                <a:spcPct val="110000"/>
              </a:lnSpc>
            </a:pPr>
            <a:r>
              <a:rPr lang="en-US" sz="1500" dirty="0">
                <a:latin typeface="Times New Roman"/>
                <a:cs typeface="Arial"/>
              </a:rPr>
              <a:t>Chore Table</a:t>
            </a:r>
          </a:p>
          <a:p>
            <a:pPr lvl="1">
              <a:lnSpc>
                <a:spcPct val="110000"/>
              </a:lnSpc>
              <a:buFont typeface="Courier New" panose="020B0604020202020204" pitchFamily="34" charset="0"/>
              <a:buChar char="o"/>
            </a:pPr>
            <a:r>
              <a:rPr lang="en-US" sz="1500" dirty="0">
                <a:latin typeface="Times New Roman"/>
                <a:cs typeface="Arial"/>
              </a:rPr>
              <a:t>Contain </a:t>
            </a:r>
            <a:r>
              <a:rPr lang="en-US" sz="1500" dirty="0" err="1">
                <a:latin typeface="Times New Roman"/>
                <a:cs typeface="Arial"/>
              </a:rPr>
              <a:t>ChoreID</a:t>
            </a:r>
            <a:r>
              <a:rPr lang="en-US" sz="1500" dirty="0">
                <a:latin typeface="Times New Roman"/>
                <a:cs typeface="Arial"/>
              </a:rPr>
              <a:t> (chore unique specifier), UID (user ID foreign key), RID (</a:t>
            </a:r>
            <a:r>
              <a:rPr lang="en-US" sz="1500" dirty="0" err="1">
                <a:latin typeface="Times New Roman"/>
                <a:cs typeface="Arial"/>
              </a:rPr>
              <a:t>rewardID</a:t>
            </a:r>
            <a:r>
              <a:rPr lang="en-US" sz="1500" dirty="0">
                <a:latin typeface="Times New Roman"/>
                <a:cs typeface="Arial"/>
              </a:rPr>
              <a:t> </a:t>
            </a:r>
            <a:r>
              <a:rPr lang="en-US" sz="1500" dirty="0" err="1">
                <a:latin typeface="Times New Roman"/>
                <a:cs typeface="Arial"/>
              </a:rPr>
              <a:t>foriegn</a:t>
            </a:r>
            <a:r>
              <a:rPr lang="en-US" sz="1500" dirty="0">
                <a:latin typeface="Times New Roman"/>
                <a:cs typeface="Arial"/>
              </a:rPr>
              <a:t> key), description (the chore description), </a:t>
            </a:r>
            <a:r>
              <a:rPr lang="en-US" sz="1500" dirty="0" err="1">
                <a:latin typeface="Times New Roman"/>
                <a:cs typeface="Arial"/>
              </a:rPr>
              <a:t>CName</a:t>
            </a:r>
            <a:r>
              <a:rPr lang="en-US" sz="1500" dirty="0">
                <a:latin typeface="Times New Roman"/>
                <a:cs typeface="Arial"/>
              </a:rPr>
              <a:t> (chore name), date completed, and chore status.</a:t>
            </a:r>
          </a:p>
          <a:p>
            <a:pPr>
              <a:lnSpc>
                <a:spcPct val="110000"/>
              </a:lnSpc>
            </a:pPr>
            <a:r>
              <a:rPr lang="en-US" sz="1500" dirty="0">
                <a:latin typeface="Times New Roman"/>
                <a:cs typeface="Arial"/>
              </a:rPr>
              <a:t>Reward Table</a:t>
            </a:r>
          </a:p>
          <a:p>
            <a:pPr lvl="1">
              <a:lnSpc>
                <a:spcPct val="110000"/>
              </a:lnSpc>
              <a:buFont typeface="Courier New" panose="020B0604020202020204" pitchFamily="34" charset="0"/>
              <a:buChar char="o"/>
            </a:pPr>
            <a:r>
              <a:rPr lang="en-US" sz="1500" dirty="0">
                <a:latin typeface="Times New Roman"/>
                <a:cs typeface="Arial"/>
              </a:rPr>
              <a:t>Contain </a:t>
            </a:r>
            <a:r>
              <a:rPr lang="en-US" sz="1500" dirty="0" err="1">
                <a:latin typeface="Times New Roman"/>
                <a:cs typeface="Arial"/>
              </a:rPr>
              <a:t>RewardID</a:t>
            </a:r>
            <a:r>
              <a:rPr lang="en-US" sz="1500" dirty="0">
                <a:latin typeface="Times New Roman"/>
                <a:cs typeface="Arial"/>
              </a:rPr>
              <a:t> (which is the unique identifier for the reward), </a:t>
            </a:r>
            <a:r>
              <a:rPr lang="en-US" sz="1500" dirty="0" err="1">
                <a:latin typeface="Times New Roman"/>
                <a:cs typeface="Arial"/>
              </a:rPr>
              <a:t>rewardName</a:t>
            </a:r>
            <a:r>
              <a:rPr lang="en-US" sz="1500" dirty="0">
                <a:latin typeface="Times New Roman"/>
                <a:cs typeface="Arial"/>
              </a:rPr>
              <a:t>, CID, UID, and reward point, which specifies the reward point for the chore completed. </a:t>
            </a:r>
            <a:endParaRPr lang="en-US" sz="1500" dirty="0">
              <a:latin typeface="Times New Roman"/>
            </a:endParaRPr>
          </a:p>
        </p:txBody>
      </p:sp>
      <p:cxnSp>
        <p:nvCxnSpPr>
          <p:cNvPr id="14" name="Straight Connector 13">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65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77046-C186-59AB-D801-1485F9B4AA66}"/>
              </a:ext>
            </a:extLst>
          </p:cNvPr>
          <p:cNvSpPr>
            <a:spLocks noGrp="1"/>
          </p:cNvSpPr>
          <p:nvPr>
            <p:ph type="title"/>
          </p:nvPr>
        </p:nvSpPr>
        <p:spPr>
          <a:xfrm>
            <a:off x="150817" y="850792"/>
            <a:ext cx="4496417" cy="1441741"/>
          </a:xfrm>
        </p:spPr>
        <p:txBody>
          <a:bodyPr anchor="t">
            <a:normAutofit/>
          </a:bodyPr>
          <a:lstStyle/>
          <a:p>
            <a:r>
              <a:rPr lang="en-US">
                <a:latin typeface="Batang"/>
                <a:ea typeface="Batang"/>
              </a:rPr>
              <a:t>Interaction</a:t>
            </a:r>
          </a:p>
        </p:txBody>
      </p:sp>
      <p:cxnSp>
        <p:nvCxnSpPr>
          <p:cNvPr id="1044" name="Straight Connector 104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C5280D-C0B3-9133-E797-81E0160CDB42}"/>
              </a:ext>
            </a:extLst>
          </p:cNvPr>
          <p:cNvSpPr>
            <a:spLocks noGrp="1"/>
          </p:cNvSpPr>
          <p:nvPr>
            <p:ph idx="1"/>
          </p:nvPr>
        </p:nvSpPr>
        <p:spPr>
          <a:xfrm>
            <a:off x="571501" y="2292533"/>
            <a:ext cx="3564101" cy="3630835"/>
          </a:xfrm>
        </p:spPr>
        <p:txBody>
          <a:bodyPr anchor="b">
            <a:normAutofit/>
          </a:bodyPr>
          <a:lstStyle/>
          <a:p>
            <a:pPr rtl="0" fontAlgn="base">
              <a:lnSpc>
                <a:spcPct val="110000"/>
              </a:lnSpc>
              <a:spcBef>
                <a:spcPts val="1200"/>
              </a:spcBef>
              <a:spcAft>
                <a:spcPts val="1200"/>
              </a:spcAft>
              <a:buNone/>
            </a:pPr>
            <a:r>
              <a:rPr lang="en-US" sz="1300" b="1" i="0">
                <a:effectLst/>
                <a:latin typeface="Times New Roman" panose="02020603050405020304" pitchFamily="18" charset="0"/>
              </a:rPr>
              <a:t>Interactions:</a:t>
            </a:r>
            <a:r>
              <a:rPr lang="en-US" sz="1300" b="0" i="0">
                <a:effectLst/>
                <a:latin typeface="Times New Roman" panose="02020603050405020304" pitchFamily="18" charset="0"/>
              </a:rPr>
              <a:t> </a:t>
            </a:r>
            <a:endParaRPr lang="en-US" sz="1300" b="0" i="0">
              <a:effectLst/>
              <a:latin typeface="Segoe UI" panose="020B0502040204020203" pitchFamily="34" charset="0"/>
            </a:endParaRPr>
          </a:p>
          <a:p>
            <a:pPr rtl="0" fontAlgn="base">
              <a:lnSpc>
                <a:spcPct val="110000"/>
              </a:lnSpc>
              <a:buFont typeface="+mj-lt"/>
              <a:buAutoNum type="arabicPeriod"/>
            </a:pPr>
            <a:r>
              <a:rPr lang="en-US" sz="1300" b="0" i="0">
                <a:effectLst/>
                <a:latin typeface="Times New Roman" panose="02020603050405020304" pitchFamily="18" charset="0"/>
              </a:rPr>
              <a:t>User requests a page (e.g., chore list) </a:t>
            </a:r>
          </a:p>
          <a:p>
            <a:pPr rtl="0" fontAlgn="base">
              <a:lnSpc>
                <a:spcPct val="110000"/>
              </a:lnSpc>
              <a:buFont typeface="+mj-lt"/>
              <a:buAutoNum type="arabicPeriod" startAt="2"/>
            </a:pPr>
            <a:r>
              <a:rPr lang="en-US" sz="1300" b="0" i="0">
                <a:effectLst/>
                <a:latin typeface="Times New Roman" panose="02020603050405020304" pitchFamily="18" charset="0"/>
              </a:rPr>
              <a:t>Server retrieves data from the MySQL database </a:t>
            </a:r>
          </a:p>
          <a:p>
            <a:pPr rtl="0" fontAlgn="base">
              <a:lnSpc>
                <a:spcPct val="110000"/>
              </a:lnSpc>
              <a:buFont typeface="+mj-lt"/>
              <a:buAutoNum type="arabicPeriod" startAt="3"/>
            </a:pPr>
            <a:r>
              <a:rPr lang="en-US" sz="1300" b="0" i="0">
                <a:effectLst/>
                <a:latin typeface="Times New Roman" panose="02020603050405020304" pitchFamily="18" charset="0"/>
              </a:rPr>
              <a:t>Server sends rendered HTML back to the client </a:t>
            </a:r>
          </a:p>
          <a:p>
            <a:pPr rtl="0" fontAlgn="base">
              <a:lnSpc>
                <a:spcPct val="110000"/>
              </a:lnSpc>
              <a:buFont typeface="+mj-lt"/>
              <a:buAutoNum type="arabicPeriod" startAt="4"/>
            </a:pPr>
            <a:r>
              <a:rPr lang="en-US" sz="1300" b="0" i="0">
                <a:effectLst/>
                <a:latin typeface="Times New Roman" panose="02020603050405020304" pitchFamily="18" charset="0"/>
              </a:rPr>
              <a:t>User submits updates (e.g., marks chore as complete), which are sent back to the server for processing </a:t>
            </a:r>
          </a:p>
          <a:p>
            <a:pPr>
              <a:lnSpc>
                <a:spcPct val="110000"/>
              </a:lnSpc>
            </a:pPr>
            <a:endParaRPr lang="en-US" sz="1300"/>
          </a:p>
        </p:txBody>
      </p:sp>
      <p:cxnSp>
        <p:nvCxnSpPr>
          <p:cNvPr id="1046" name="Straight Connector 104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Picture 795945570, Picture, Picture">
            <a:extLst>
              <a:ext uri="{FF2B5EF4-FFF2-40B4-BE49-F238E27FC236}">
                <a16:creationId xmlns:a16="http://schemas.microsoft.com/office/drawing/2014/main" id="{994EE5FA-6C38-A0BF-D2B1-8E6287AD49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8306" y="850792"/>
            <a:ext cx="5350994" cy="5203842"/>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104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890F05-C20C-4317-A9EF-1E5788CE6DEF}"/>
              </a:ext>
            </a:extLst>
          </p:cNvPr>
          <p:cNvSpPr txBox="1"/>
          <p:nvPr/>
        </p:nvSpPr>
        <p:spPr>
          <a:xfrm>
            <a:off x="6665153" y="489702"/>
            <a:ext cx="4030293" cy="369332"/>
          </a:xfrm>
          <a:prstGeom prst="rect">
            <a:avLst/>
          </a:prstGeom>
          <a:noFill/>
        </p:spPr>
        <p:txBody>
          <a:bodyPr wrap="square" rtlCol="0">
            <a:spAutoFit/>
          </a:bodyPr>
          <a:lstStyle/>
          <a:p>
            <a:r>
              <a:rPr lang="en-US"/>
              <a:t>Activity Diagrams UML</a:t>
            </a:r>
          </a:p>
        </p:txBody>
      </p:sp>
    </p:spTree>
    <p:extLst>
      <p:ext uri="{BB962C8B-B14F-4D97-AF65-F5344CB8AC3E}">
        <p14:creationId xmlns:p14="http://schemas.microsoft.com/office/powerpoint/2010/main" val="36805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163D0-D128-A18B-AEFA-DF341236F265}"/>
              </a:ext>
            </a:extLst>
          </p:cNvPr>
          <p:cNvSpPr>
            <a:spLocks noGrp="1"/>
          </p:cNvSpPr>
          <p:nvPr>
            <p:ph type="title"/>
          </p:nvPr>
        </p:nvSpPr>
        <p:spPr>
          <a:xfrm>
            <a:off x="521208" y="786384"/>
            <a:ext cx="5567266" cy="1707775"/>
          </a:xfrm>
        </p:spPr>
        <p:txBody>
          <a:bodyPr anchor="t">
            <a:normAutofit/>
          </a:bodyPr>
          <a:lstStyle/>
          <a:p>
            <a:r>
              <a:rPr lang="en-US">
                <a:latin typeface="Batang"/>
                <a:ea typeface="Batang"/>
              </a:rPr>
              <a:t>Use Case Model</a:t>
            </a:r>
            <a:br>
              <a:rPr lang="en-US"/>
            </a:br>
            <a:endParaRPr lang="en-US"/>
          </a:p>
        </p:txBody>
      </p:sp>
      <p:cxnSp>
        <p:nvCxnSpPr>
          <p:cNvPr id="22" name="Straight Connector 2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49EA2B-575E-1BE2-C252-1BB96CC93D2B}"/>
              </a:ext>
            </a:extLst>
          </p:cNvPr>
          <p:cNvSpPr>
            <a:spLocks noGrp="1"/>
          </p:cNvSpPr>
          <p:nvPr>
            <p:ph idx="1"/>
          </p:nvPr>
        </p:nvSpPr>
        <p:spPr>
          <a:xfrm>
            <a:off x="571501" y="2304631"/>
            <a:ext cx="5467441" cy="3955587"/>
          </a:xfrm>
        </p:spPr>
        <p:txBody>
          <a:bodyPr vert="horz" lIns="91440" tIns="45720" rIns="91440" bIns="45720" rtlCol="0" anchor="b">
            <a:noAutofit/>
          </a:bodyPr>
          <a:lstStyle/>
          <a:p>
            <a:pPr rtl="0" fontAlgn="base">
              <a:lnSpc>
                <a:spcPct val="110000"/>
              </a:lnSpc>
              <a:spcAft>
                <a:spcPts val="800"/>
              </a:spcAft>
              <a:buNone/>
            </a:pPr>
            <a:r>
              <a:rPr lang="en-US" sz="1200" b="0" i="0">
                <a:effectLst/>
                <a:latin typeface="Times New Roman"/>
                <a:cs typeface="Times New Roman"/>
              </a:rPr>
              <a:t>- Assigning a chore: all users can do this. However, we could change it to admin roles only in the future for security purposes. This use case involves assigning a user a chore. The details of the chore will be assigned including the name and a deadline. </a:t>
            </a:r>
          </a:p>
          <a:p>
            <a:pPr rtl="0" fontAlgn="base">
              <a:lnSpc>
                <a:spcPct val="110000"/>
              </a:lnSpc>
              <a:spcAft>
                <a:spcPts val="800"/>
              </a:spcAft>
              <a:buNone/>
            </a:pPr>
            <a:r>
              <a:rPr lang="en-US" sz="1200" b="0" i="0">
                <a:effectLst/>
                <a:latin typeface="Times New Roman"/>
                <a:cs typeface="Times New Roman"/>
              </a:rPr>
              <a:t>- Complete chore is where a chore is marked as completed. This will be done by the user when they mark each chore as complete. This changes the status of the database to “complete” when the chore is completed. </a:t>
            </a:r>
          </a:p>
          <a:p>
            <a:pPr rtl="0" fontAlgn="base">
              <a:lnSpc>
                <a:spcPct val="110000"/>
              </a:lnSpc>
              <a:spcAft>
                <a:spcPts val="800"/>
              </a:spcAft>
              <a:buNone/>
            </a:pPr>
            <a:r>
              <a:rPr lang="en-US" sz="1200" b="0" i="0">
                <a:effectLst/>
                <a:latin typeface="Times New Roman"/>
                <a:cs typeface="Times New Roman"/>
              </a:rPr>
              <a:t>- The administrator will do management rewards to compute the points for each specific chore and tracks each user to how many reward points they have based on the number of chores completed. </a:t>
            </a:r>
          </a:p>
          <a:p>
            <a:pPr rtl="0" fontAlgn="base">
              <a:lnSpc>
                <a:spcPct val="110000"/>
              </a:lnSpc>
              <a:spcAft>
                <a:spcPts val="800"/>
              </a:spcAft>
              <a:buNone/>
            </a:pPr>
            <a:r>
              <a:rPr lang="en-US" sz="1200" b="0" i="0">
                <a:effectLst/>
                <a:latin typeface="Times New Roman"/>
                <a:cs typeface="Times New Roman"/>
              </a:rPr>
              <a:t>- Managing users is done by the admin (the user with database access) who can remove new users, remove user accounts. They can also modify each user’s accounts. </a:t>
            </a:r>
          </a:p>
          <a:p>
            <a:pPr marL="0" indent="0" rtl="0" fontAlgn="base">
              <a:lnSpc>
                <a:spcPct val="110000"/>
              </a:lnSpc>
              <a:spcAft>
                <a:spcPts val="800"/>
              </a:spcAft>
              <a:buNone/>
            </a:pPr>
            <a:r>
              <a:rPr lang="en-US" sz="1200" b="0" i="0">
                <a:effectLst/>
                <a:latin typeface="Times New Roman"/>
                <a:cs typeface="Times New Roman"/>
              </a:rPr>
              <a:t>- Searching for chores is done by the user to see what chores need to be completed. Chores show up after assigning them.  </a:t>
            </a:r>
          </a:p>
          <a:p>
            <a:pPr>
              <a:lnSpc>
                <a:spcPct val="110000"/>
              </a:lnSpc>
            </a:pPr>
            <a:endParaRPr lang="en-US" sz="900"/>
          </a:p>
        </p:txBody>
      </p:sp>
      <p:cxnSp>
        <p:nvCxnSpPr>
          <p:cNvPr id="24" name="Straight Connector 2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Picture">
            <a:extLst>
              <a:ext uri="{FF2B5EF4-FFF2-40B4-BE49-F238E27FC236}">
                <a16:creationId xmlns:a16="http://schemas.microsoft.com/office/drawing/2014/main" id="{48A13118-9150-55F7-31E3-6E1446E915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14734" y="1727498"/>
            <a:ext cx="4705764" cy="33999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78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8047E-3882-3491-DB32-802E5B9FD2F7}"/>
              </a:ext>
            </a:extLst>
          </p:cNvPr>
          <p:cNvSpPr>
            <a:spLocks noGrp="1"/>
          </p:cNvSpPr>
          <p:nvPr>
            <p:ph type="title"/>
          </p:nvPr>
        </p:nvSpPr>
        <p:spPr>
          <a:xfrm>
            <a:off x="521209" y="786384"/>
            <a:ext cx="3623244" cy="2665614"/>
          </a:xfrm>
        </p:spPr>
        <p:txBody>
          <a:bodyPr anchor="t">
            <a:normAutofit/>
          </a:bodyPr>
          <a:lstStyle/>
          <a:p>
            <a:r>
              <a:rPr lang="en-US">
                <a:latin typeface="Batang"/>
                <a:ea typeface="Batang"/>
              </a:rPr>
              <a:t>Development Process</a:t>
            </a:r>
          </a:p>
        </p:txBody>
      </p:sp>
      <p:cxnSp>
        <p:nvCxnSpPr>
          <p:cNvPr id="12" name="Straight Connector 11">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Check List">
            <a:extLst>
              <a:ext uri="{FF2B5EF4-FFF2-40B4-BE49-F238E27FC236}">
                <a16:creationId xmlns:a16="http://schemas.microsoft.com/office/drawing/2014/main" id="{E8660CD0-985A-20D5-0FA6-C2F471AD43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182E96AC-72D4-1000-C358-BB3C3BE496F1}"/>
              </a:ext>
            </a:extLst>
          </p:cNvPr>
          <p:cNvSpPr>
            <a:spLocks noGrp="1"/>
          </p:cNvSpPr>
          <p:nvPr>
            <p:ph idx="1"/>
          </p:nvPr>
        </p:nvSpPr>
        <p:spPr>
          <a:xfrm>
            <a:off x="4931765" y="989350"/>
            <a:ext cx="6699544" cy="5021609"/>
          </a:xfrm>
        </p:spPr>
        <p:txBody>
          <a:bodyPr anchor="t">
            <a:normAutofit/>
          </a:bodyPr>
          <a:lstStyle/>
          <a:p>
            <a:pPr rtl="0" fontAlgn="base">
              <a:lnSpc>
                <a:spcPct val="110000"/>
              </a:lnSpc>
              <a:buFont typeface="+mj-lt"/>
              <a:buAutoNum type="arabicPeriod"/>
            </a:pPr>
            <a:r>
              <a:rPr lang="en-US" sz="1500" b="1" i="0">
                <a:effectLst/>
                <a:latin typeface="Times New Roman" panose="02020603050405020304" pitchFamily="18" charset="0"/>
              </a:rPr>
              <a:t>Requirements Analysis and Definition</a:t>
            </a:r>
            <a:r>
              <a:rPr lang="en-US" sz="1500" b="0" i="0">
                <a:effectLst/>
                <a:latin typeface="WordVisiCarriageReturn_MSFontService"/>
              </a:rPr>
              <a:t> </a:t>
            </a:r>
            <a:br>
              <a:rPr lang="en-US" sz="1500" b="0" i="0">
                <a:effectLst/>
                <a:latin typeface="WordVisiCarriageReturn_MSFontService"/>
              </a:rPr>
            </a:br>
            <a:r>
              <a:rPr lang="en-US" sz="1500" b="0" i="0">
                <a:effectLst/>
                <a:latin typeface="Times New Roman" panose="02020603050405020304" pitchFamily="18" charset="0"/>
              </a:rPr>
              <a:t>We identified and documented the app’s core features which included chore assignment, user tracking, and rewards. These were based on team discussions and user needs. </a:t>
            </a:r>
          </a:p>
          <a:p>
            <a:pPr rtl="0" fontAlgn="base">
              <a:lnSpc>
                <a:spcPct val="110000"/>
              </a:lnSpc>
              <a:buFont typeface="+mj-lt"/>
              <a:buAutoNum type="arabicPeriod" startAt="2"/>
            </a:pPr>
            <a:r>
              <a:rPr lang="en-US" sz="1500" b="1" i="0">
                <a:effectLst/>
                <a:latin typeface="Times New Roman" panose="02020603050405020304" pitchFamily="18" charset="0"/>
              </a:rPr>
              <a:t>System and Software Design</a:t>
            </a:r>
            <a:r>
              <a:rPr lang="en-US" sz="1500" b="0" i="0">
                <a:effectLst/>
                <a:latin typeface="WordVisiCarriageReturn_MSFontService"/>
              </a:rPr>
              <a:t> </a:t>
            </a:r>
            <a:br>
              <a:rPr lang="en-US" sz="1500" b="0" i="0">
                <a:effectLst/>
                <a:latin typeface="WordVisiCarriageReturn_MSFontService"/>
              </a:rPr>
            </a:br>
            <a:r>
              <a:rPr lang="en-US" sz="1500" b="0" i="0">
                <a:effectLst/>
                <a:latin typeface="Times New Roman" panose="02020603050405020304" pitchFamily="18" charset="0"/>
              </a:rPr>
              <a:t>We designed a client-server architecture using MVC principles, outlining how the frontend, backend, and database would interact. </a:t>
            </a:r>
          </a:p>
          <a:p>
            <a:pPr rtl="0" fontAlgn="base">
              <a:lnSpc>
                <a:spcPct val="110000"/>
              </a:lnSpc>
              <a:buFont typeface="+mj-lt"/>
              <a:buAutoNum type="arabicPeriod" startAt="3"/>
            </a:pPr>
            <a:r>
              <a:rPr lang="en-US" sz="1500" b="1" i="0">
                <a:effectLst/>
                <a:latin typeface="Times New Roman" panose="02020603050405020304" pitchFamily="18" charset="0"/>
              </a:rPr>
              <a:t>Implementation and Unit Testing</a:t>
            </a:r>
            <a:r>
              <a:rPr lang="en-US" sz="1500" b="0" i="0">
                <a:effectLst/>
                <a:latin typeface="WordVisiCarriageReturn_MSFontService"/>
              </a:rPr>
              <a:t> </a:t>
            </a:r>
            <a:br>
              <a:rPr lang="en-US" sz="1500" b="0" i="0">
                <a:effectLst/>
                <a:latin typeface="WordVisiCarriageReturn_MSFontService"/>
              </a:rPr>
            </a:br>
            <a:r>
              <a:rPr lang="en-US" sz="1500" b="0" i="0">
                <a:effectLst/>
                <a:latin typeface="Times New Roman" panose="02020603050405020304" pitchFamily="18" charset="0"/>
              </a:rPr>
              <a:t>Each module was developed and tested individually, including chore creation, user login, and point tracking functionalities. </a:t>
            </a:r>
          </a:p>
          <a:p>
            <a:pPr rtl="0" fontAlgn="base">
              <a:lnSpc>
                <a:spcPct val="110000"/>
              </a:lnSpc>
              <a:buFont typeface="+mj-lt"/>
              <a:buAutoNum type="arabicPeriod" startAt="4"/>
            </a:pPr>
            <a:r>
              <a:rPr lang="en-US" sz="1500" b="1" i="0">
                <a:effectLst/>
                <a:latin typeface="Times New Roman" panose="02020603050405020304" pitchFamily="18" charset="0"/>
              </a:rPr>
              <a:t>Integration and System Testing</a:t>
            </a:r>
            <a:r>
              <a:rPr lang="en-US" sz="1500" b="0" i="0">
                <a:effectLst/>
                <a:latin typeface="WordVisiCarriageReturn_MSFontService"/>
              </a:rPr>
              <a:t> </a:t>
            </a:r>
            <a:br>
              <a:rPr lang="en-US" sz="1500" b="0" i="0">
                <a:effectLst/>
                <a:latin typeface="WordVisiCarriageReturn_MSFontService"/>
              </a:rPr>
            </a:br>
            <a:r>
              <a:rPr lang="en-US" sz="1500" b="0" i="0">
                <a:effectLst/>
                <a:latin typeface="Times New Roman" panose="02020603050405020304" pitchFamily="18" charset="0"/>
              </a:rPr>
              <a:t>All components were combined and tested as a complete system to ensure they met the project requirements and worked seamlessly. </a:t>
            </a:r>
          </a:p>
          <a:p>
            <a:pPr rtl="0" fontAlgn="base">
              <a:lnSpc>
                <a:spcPct val="110000"/>
              </a:lnSpc>
              <a:buFont typeface="+mj-lt"/>
              <a:buAutoNum type="arabicPeriod" startAt="5"/>
            </a:pPr>
            <a:r>
              <a:rPr lang="en-US" sz="1500" b="1" i="0">
                <a:effectLst/>
                <a:latin typeface="Times New Roman" panose="02020603050405020304" pitchFamily="18" charset="0"/>
              </a:rPr>
              <a:t>Operation and Maintenance</a:t>
            </a:r>
            <a:r>
              <a:rPr lang="en-US" sz="1500" b="0" i="0">
                <a:effectLst/>
                <a:latin typeface="WordVisiCarriageReturn_MSFontService"/>
              </a:rPr>
              <a:t> </a:t>
            </a:r>
            <a:br>
              <a:rPr lang="en-US" sz="1500" b="0" i="0">
                <a:effectLst/>
                <a:latin typeface="WordVisiCarriageReturn_MSFontService"/>
              </a:rPr>
            </a:br>
            <a:r>
              <a:rPr lang="en-US" sz="1500" b="0" i="0">
                <a:effectLst/>
                <a:latin typeface="Times New Roman" panose="02020603050405020304" pitchFamily="18" charset="0"/>
              </a:rPr>
              <a:t>We prepared the app for future use and updates by documenting setup steps and planning for usability and feature enhancements. </a:t>
            </a:r>
          </a:p>
          <a:p>
            <a:pPr>
              <a:lnSpc>
                <a:spcPct val="110000"/>
              </a:lnSpc>
            </a:pPr>
            <a:endParaRPr lang="en-US" sz="1500"/>
          </a:p>
        </p:txBody>
      </p:sp>
      <p:cxnSp>
        <p:nvCxnSpPr>
          <p:cNvPr id="14" name="Straight Connector 13">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69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E36B-AD5F-065F-353D-840625589EA2}"/>
              </a:ext>
            </a:extLst>
          </p:cNvPr>
          <p:cNvSpPr>
            <a:spLocks noGrp="1"/>
          </p:cNvSpPr>
          <p:nvPr>
            <p:ph type="title"/>
          </p:nvPr>
        </p:nvSpPr>
        <p:spPr/>
        <p:txBody>
          <a:bodyPr/>
          <a:lstStyle/>
          <a:p>
            <a:r>
              <a:rPr lang="en-US">
                <a:latin typeface="Batang"/>
                <a:ea typeface="Batang"/>
              </a:rPr>
              <a:t>Test Plan</a:t>
            </a:r>
            <a:endParaRPr lang="en-US"/>
          </a:p>
        </p:txBody>
      </p:sp>
      <p:graphicFrame>
        <p:nvGraphicFramePr>
          <p:cNvPr id="7" name="Content Placeholder 2">
            <a:extLst>
              <a:ext uri="{FF2B5EF4-FFF2-40B4-BE49-F238E27FC236}">
                <a16:creationId xmlns:a16="http://schemas.microsoft.com/office/drawing/2014/main" id="{6E0A048B-E6DD-0F72-D5FB-8215CEF14654}"/>
              </a:ext>
            </a:extLst>
          </p:cNvPr>
          <p:cNvGraphicFramePr>
            <a:graphicFrameLocks noGrp="1"/>
          </p:cNvGraphicFramePr>
          <p:nvPr>
            <p:ph idx="1"/>
            <p:extLst>
              <p:ext uri="{D42A27DB-BD31-4B8C-83A1-F6EECF244321}">
                <p14:modId xmlns:p14="http://schemas.microsoft.com/office/powerpoint/2010/main" val="1260569238"/>
              </p:ext>
            </p:extLst>
          </p:nvPr>
        </p:nvGraphicFramePr>
        <p:xfrm>
          <a:off x="565253" y="1907049"/>
          <a:ext cx="8541898"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Installing MAMP – Make WordPress Core">
            <a:extLst>
              <a:ext uri="{FF2B5EF4-FFF2-40B4-BE49-F238E27FC236}">
                <a16:creationId xmlns:a16="http://schemas.microsoft.com/office/drawing/2014/main" id="{59FFE81C-C17D-DE56-CA54-7B1179CD682E}"/>
              </a:ext>
            </a:extLst>
          </p:cNvPr>
          <p:cNvPicPr>
            <a:picLocks noChangeAspect="1"/>
          </p:cNvPicPr>
          <p:nvPr/>
        </p:nvPicPr>
        <p:blipFill>
          <a:blip r:embed="rId7"/>
          <a:stretch>
            <a:fillRect/>
          </a:stretch>
        </p:blipFill>
        <p:spPr>
          <a:xfrm>
            <a:off x="9294123" y="1906036"/>
            <a:ext cx="2333625" cy="1952625"/>
          </a:xfrm>
          <a:prstGeom prst="rect">
            <a:avLst/>
          </a:prstGeom>
        </p:spPr>
      </p:pic>
      <p:pic>
        <p:nvPicPr>
          <p:cNvPr id="5" name="Picture 4" descr="phpMyAdmin - Wikipedia">
            <a:extLst>
              <a:ext uri="{FF2B5EF4-FFF2-40B4-BE49-F238E27FC236}">
                <a16:creationId xmlns:a16="http://schemas.microsoft.com/office/drawing/2014/main" id="{46E02119-6DFC-C8CC-7125-02221106B803}"/>
              </a:ext>
            </a:extLst>
          </p:cNvPr>
          <p:cNvPicPr>
            <a:picLocks noChangeAspect="1"/>
          </p:cNvPicPr>
          <p:nvPr/>
        </p:nvPicPr>
        <p:blipFill>
          <a:blip r:embed="rId8"/>
          <a:stretch>
            <a:fillRect/>
          </a:stretch>
        </p:blipFill>
        <p:spPr>
          <a:xfrm>
            <a:off x="9267619" y="4331598"/>
            <a:ext cx="2386634" cy="1367045"/>
          </a:xfrm>
          <a:prstGeom prst="rect">
            <a:avLst/>
          </a:prstGeom>
        </p:spPr>
      </p:pic>
    </p:spTree>
    <p:extLst>
      <p:ext uri="{BB962C8B-B14F-4D97-AF65-F5344CB8AC3E}">
        <p14:creationId xmlns:p14="http://schemas.microsoft.com/office/powerpoint/2010/main" val="232522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CA369-4D41-256A-98AB-32AAF09FEB7E}"/>
              </a:ext>
            </a:extLst>
          </p:cNvPr>
          <p:cNvSpPr>
            <a:spLocks noGrp="1"/>
          </p:cNvSpPr>
          <p:nvPr>
            <p:ph type="title"/>
          </p:nvPr>
        </p:nvSpPr>
        <p:spPr>
          <a:xfrm>
            <a:off x="521208" y="783863"/>
            <a:ext cx="3448812" cy="5048339"/>
          </a:xfrm>
        </p:spPr>
        <p:txBody>
          <a:bodyPr anchor="t">
            <a:normAutofit/>
          </a:bodyPr>
          <a:lstStyle/>
          <a:p>
            <a:r>
              <a:rPr lang="en-US">
                <a:latin typeface="Batang"/>
                <a:ea typeface="Batang"/>
              </a:rPr>
              <a:t>Test Cases</a:t>
            </a:r>
            <a:endParaRPr lang="en-US"/>
          </a:p>
        </p:txBody>
      </p:sp>
      <p:cxnSp>
        <p:nvCxnSpPr>
          <p:cNvPr id="20" name="Straight Connector 19">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10D4E5F-E952-7920-1AF5-B789D4FC524F}"/>
              </a:ext>
            </a:extLst>
          </p:cNvPr>
          <p:cNvGraphicFramePr>
            <a:graphicFrameLocks noGrp="1"/>
          </p:cNvGraphicFramePr>
          <p:nvPr>
            <p:ph idx="1"/>
            <p:extLst>
              <p:ext uri="{D42A27DB-BD31-4B8C-83A1-F6EECF244321}">
                <p14:modId xmlns:p14="http://schemas.microsoft.com/office/powerpoint/2010/main" val="486770061"/>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682219"/>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AlignmentVTI</vt:lpstr>
      <vt:lpstr>ChoreHero</vt:lpstr>
      <vt:lpstr>Introduction </vt:lpstr>
      <vt:lpstr>Requirements of each function</vt:lpstr>
      <vt:lpstr>Database Description</vt:lpstr>
      <vt:lpstr>Interaction</vt:lpstr>
      <vt:lpstr>Use Case Model </vt:lpstr>
      <vt:lpstr>Development Process</vt:lpstr>
      <vt:lpstr>Test Plan</vt:lpstr>
      <vt:lpstr>Test Cases</vt:lpstr>
      <vt:lpstr>Test Cases</vt:lpstr>
      <vt:lpstr>How It Looks</vt:lpstr>
      <vt:lpstr>After Logging In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16</cp:revision>
  <dcterms:created xsi:type="dcterms:W3CDTF">2025-04-18T14:25:22Z</dcterms:created>
  <dcterms:modified xsi:type="dcterms:W3CDTF">2025-04-28T14:19:52Z</dcterms:modified>
</cp:coreProperties>
</file>