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96" d="100"/>
          <a:sy n="96" d="100"/>
        </p:scale>
        <p:origin x="-1182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0D12-E659-4178-B53C-C270A174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B69B1-500B-4EAE-B288-E46D15C9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38AC-FA2B-40AE-B65B-6BD1E1A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8516-3BB9-4E59-99AA-6E570380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C35F-6688-4491-9340-45CE75A4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3816-393C-4643-B90E-5DDBDEB3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4A843-0FA8-4803-9582-121371FE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092A-17A6-4359-B572-01929EA1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FA74-2E53-48C5-9D36-0FB7F523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DE0A-BF11-472D-A707-3274F44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59C37-2228-481F-BF54-C79C18F1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A8A3-7DA8-4F91-822D-14AF16C09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167B-6A69-4273-9842-A687308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5846-77BD-4393-8250-EDBA07E6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63D9-8F98-4C07-BEEC-085CE844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09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5161-18D8-4660-91A4-9AEFCA16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65DC-8FE3-4EAF-B990-ABCBD28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46ED-0006-42F4-97B5-8F5CEDA0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F266-7DA5-4C53-B11B-88E1BD4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1BED-1333-44A2-9669-7493BD14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2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0FC2-F6AE-473E-AE69-E7B074A7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14FE-879E-4207-B929-0F6ADA61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2159-2F63-46A6-980D-A0576BB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56D4-7E16-4421-A8CB-5E67CEC1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9595-E6EE-4181-A32E-0AA868FE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A05-A2CE-4A21-B114-E91CD47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CA0B-C441-4C79-B88B-6A9B1EA67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53F3-4503-42D8-AF8C-F60DD158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C7BF-49B2-4F6F-9F0D-D8E1459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C31C-F54E-482F-A48C-F018A53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D356-EF0B-4369-8A75-560BC0EE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C12-3FB4-45A2-9245-0860442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38E0-1079-4E22-8BDA-E1FEC6C8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BBA0E-17B7-4A47-B9D5-A9A17C10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8D513-6FD1-41A4-ABE3-A0D8562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C2988-C98E-4028-81F7-33A028DB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F0DB0-5882-4913-8531-5DCC7ED9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3827C-3848-4AB1-AA14-89C67861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019D2-1D7D-4D0D-BB15-82807199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7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90E9-AA48-4C7A-9FED-D1645CB4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F67B-F6C3-4D22-8F07-846909F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03E5E-134C-4D0E-81FD-4B313DE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42BA-FA3D-4D61-89AE-7179A07B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3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C97E6-3C4A-4F1A-92A4-8206974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A958C-3FDF-4760-89B2-4EF9E3B8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B10E-66AB-4101-9464-292B142F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3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1AE-81AF-417D-A9C4-3661E36E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1213-E758-4724-AE59-E44B6749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B9A7-1377-4934-89F1-E4DB7F63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D84F-0EA9-4067-A272-255F631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3E00-0C92-40F6-887E-4CF0D05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06C0-FC6D-4E38-8663-DDCADF8D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4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3A1-2D7E-48D3-B312-F95AF79D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2481-9CDC-4DAB-957A-36AEC6E6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A0BF9-17B9-4F1A-95AF-199CCCD0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BBAA-5C56-4105-A2B6-A5199B80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1A9B-8787-4472-8639-26B5F951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C9D0-F554-4306-B4C5-4F5386C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9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BF53A-0FAD-40B5-8782-9A72380B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7461-3DA9-4A16-95F5-BF4C78C5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51DF-0E2C-4437-8E37-24A931B9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11B2-92EB-42FC-99BC-4AAF8E534B76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6D74-E9DF-429B-8697-A6E60483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4E3D-0FCF-4640-9FE4-66D9A8E0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9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4B4A3355-A123-4B4A-ADA4-E0573907AD57}"/>
              </a:ext>
            </a:extLst>
          </p:cNvPr>
          <p:cNvSpPr/>
          <p:nvPr/>
        </p:nvSpPr>
        <p:spPr>
          <a:xfrm rot="10800000">
            <a:off x="-1574224" y="-1335236"/>
            <a:ext cx="8380693" cy="6375906"/>
          </a:xfrm>
          <a:prstGeom prst="arc">
            <a:avLst>
              <a:gd name="adj1" fmla="val 11277854"/>
              <a:gd name="adj2" fmla="val 150333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2C126CF-EAF2-4B49-A0C5-97B3EFB466D1}"/>
              </a:ext>
            </a:extLst>
          </p:cNvPr>
          <p:cNvSpPr/>
          <p:nvPr/>
        </p:nvSpPr>
        <p:spPr>
          <a:xfrm rot="10800000">
            <a:off x="114299" y="701384"/>
            <a:ext cx="6590433" cy="4391831"/>
          </a:xfrm>
          <a:prstGeom prst="arc">
            <a:avLst>
              <a:gd name="adj1" fmla="val 10874489"/>
              <a:gd name="adj2" fmla="val 1572028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342C073-4F98-4858-B57D-F2A9153E984C}"/>
              </a:ext>
            </a:extLst>
          </p:cNvPr>
          <p:cNvSpPr/>
          <p:nvPr/>
        </p:nvSpPr>
        <p:spPr>
          <a:xfrm rot="10800000">
            <a:off x="1040128" y="2043051"/>
            <a:ext cx="5739025" cy="3151210"/>
          </a:xfrm>
          <a:prstGeom prst="arc">
            <a:avLst>
              <a:gd name="adj1" fmla="val 11078641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BE9A81C-B251-4B8D-BC9A-A7C9BB3F0D65}"/>
              </a:ext>
            </a:extLst>
          </p:cNvPr>
          <p:cNvSpPr/>
          <p:nvPr/>
        </p:nvSpPr>
        <p:spPr>
          <a:xfrm>
            <a:off x="666852" y="3790082"/>
            <a:ext cx="6516619" cy="5445217"/>
          </a:xfrm>
          <a:prstGeom prst="arc">
            <a:avLst>
              <a:gd name="adj1" fmla="val 16079576"/>
              <a:gd name="adj2" fmla="val 2001025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9F80AE6-CD6F-409D-ABD1-36045409F1D1}"/>
              </a:ext>
            </a:extLst>
          </p:cNvPr>
          <p:cNvSpPr/>
          <p:nvPr/>
        </p:nvSpPr>
        <p:spPr>
          <a:xfrm rot="10800000">
            <a:off x="1067446" y="1471877"/>
            <a:ext cx="5739025" cy="2233300"/>
          </a:xfrm>
          <a:prstGeom prst="arc">
            <a:avLst>
              <a:gd name="adj1" fmla="val 1116852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8A98963-0B1D-41B0-B535-EDD21629A78A}"/>
              </a:ext>
            </a:extLst>
          </p:cNvPr>
          <p:cNvSpPr/>
          <p:nvPr/>
        </p:nvSpPr>
        <p:spPr>
          <a:xfrm rot="10800000">
            <a:off x="1088380" y="748138"/>
            <a:ext cx="5676401" cy="2857508"/>
          </a:xfrm>
          <a:prstGeom prst="arc">
            <a:avLst>
              <a:gd name="adj1" fmla="val 11148913"/>
              <a:gd name="adj2" fmla="val 1634614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051510D-31BF-4B3B-B582-AD302AD978C0}"/>
              </a:ext>
            </a:extLst>
          </p:cNvPr>
          <p:cNvSpPr/>
          <p:nvPr/>
        </p:nvSpPr>
        <p:spPr>
          <a:xfrm>
            <a:off x="3883602" y="3405633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5AB10904-ED1C-4D78-8254-036160F5B1CF}"/>
              </a:ext>
            </a:extLst>
          </p:cNvPr>
          <p:cNvSpPr/>
          <p:nvPr/>
        </p:nvSpPr>
        <p:spPr>
          <a:xfrm>
            <a:off x="852055" y="3144309"/>
            <a:ext cx="6151418" cy="6472664"/>
          </a:xfrm>
          <a:prstGeom prst="arc">
            <a:avLst>
              <a:gd name="adj1" fmla="val 16079576"/>
              <a:gd name="adj2" fmla="val 200237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08C55F6-4CA8-4670-B470-11ECB6B9D9F1}"/>
              </a:ext>
            </a:extLst>
          </p:cNvPr>
          <p:cNvSpPr/>
          <p:nvPr/>
        </p:nvSpPr>
        <p:spPr>
          <a:xfrm rot="10800000">
            <a:off x="1091043" y="904008"/>
            <a:ext cx="5715429" cy="2166323"/>
          </a:xfrm>
          <a:prstGeom prst="arc">
            <a:avLst>
              <a:gd name="adj1" fmla="val 1125328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B27013D-863A-433F-B980-C7888D55DF2E}"/>
              </a:ext>
            </a:extLst>
          </p:cNvPr>
          <p:cNvSpPr/>
          <p:nvPr/>
        </p:nvSpPr>
        <p:spPr>
          <a:xfrm>
            <a:off x="2623704" y="2905866"/>
            <a:ext cx="4133070" cy="1517935"/>
          </a:xfrm>
          <a:prstGeom prst="arc">
            <a:avLst>
              <a:gd name="adj1" fmla="val 13355393"/>
              <a:gd name="adj2" fmla="val 2129557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4C6DE88-EF2E-4922-8D81-F517A7E50F16}"/>
              </a:ext>
            </a:extLst>
          </p:cNvPr>
          <p:cNvSpPr/>
          <p:nvPr/>
        </p:nvSpPr>
        <p:spPr>
          <a:xfrm>
            <a:off x="3876672" y="2754469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DB344F8-6739-4A6D-BDD5-3E2658E826FC}"/>
              </a:ext>
            </a:extLst>
          </p:cNvPr>
          <p:cNvSpPr/>
          <p:nvPr/>
        </p:nvSpPr>
        <p:spPr>
          <a:xfrm>
            <a:off x="1130070" y="2500243"/>
            <a:ext cx="5783863" cy="6441134"/>
          </a:xfrm>
          <a:prstGeom prst="arc">
            <a:avLst>
              <a:gd name="adj1" fmla="val 16003359"/>
              <a:gd name="adj2" fmla="val 2067201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2AD3938-CB20-4E11-87AF-04D6120D4928}"/>
              </a:ext>
            </a:extLst>
          </p:cNvPr>
          <p:cNvSpPr/>
          <p:nvPr/>
        </p:nvSpPr>
        <p:spPr>
          <a:xfrm>
            <a:off x="1787235" y="2424547"/>
            <a:ext cx="4998393" cy="2377694"/>
          </a:xfrm>
          <a:prstGeom prst="arc">
            <a:avLst>
              <a:gd name="adj1" fmla="val 15125372"/>
              <a:gd name="adj2" fmla="val 2137601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95563F2D-E247-4212-BB52-683E5D9D8BF8}"/>
              </a:ext>
            </a:extLst>
          </p:cNvPr>
          <p:cNvSpPr/>
          <p:nvPr/>
        </p:nvSpPr>
        <p:spPr>
          <a:xfrm>
            <a:off x="2623704" y="2272147"/>
            <a:ext cx="4133070" cy="1517935"/>
          </a:xfrm>
          <a:prstGeom prst="arc">
            <a:avLst>
              <a:gd name="adj1" fmla="val 13355393"/>
              <a:gd name="adj2" fmla="val 2140570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68964F5-19E9-458F-9D9B-865C6231196C}"/>
              </a:ext>
            </a:extLst>
          </p:cNvPr>
          <p:cNvSpPr/>
          <p:nvPr/>
        </p:nvSpPr>
        <p:spPr>
          <a:xfrm>
            <a:off x="3881004" y="2119748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5B119-B705-4A1B-ADE2-880B67CB1837}"/>
              </a:ext>
            </a:extLst>
          </p:cNvPr>
          <p:cNvSpPr/>
          <p:nvPr/>
        </p:nvSpPr>
        <p:spPr>
          <a:xfrm>
            <a:off x="3364053" y="2119749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9FCE0-746C-4EB5-A089-EBDAFB29856D}"/>
              </a:ext>
            </a:extLst>
          </p:cNvPr>
          <p:cNvSpPr txBox="1"/>
          <p:nvPr/>
        </p:nvSpPr>
        <p:spPr>
          <a:xfrm>
            <a:off x="6264679" y="15997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venir Next LT Pro Light" panose="020B0304020202020204" pitchFamily="34" charset="0"/>
              </a:rPr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4F1AB-61A5-4E77-96A0-8D962C6A1EFC}"/>
              </a:ext>
            </a:extLst>
          </p:cNvPr>
          <p:cNvSpPr txBox="1"/>
          <p:nvPr/>
        </p:nvSpPr>
        <p:spPr>
          <a:xfrm>
            <a:off x="2806246" y="1599742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venir Next LT Pro Light" panose="020B0304020202020204" pitchFamily="34" charset="0"/>
              </a:rPr>
              <a:t>Visible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/>
              <p:nvPr/>
            </p:nvSpPr>
            <p:spPr>
              <a:xfrm>
                <a:off x="3468466" y="2225335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66" y="2225335"/>
                <a:ext cx="310662" cy="276999"/>
              </a:xfrm>
              <a:prstGeom prst="rect">
                <a:avLst/>
              </a:prstGeom>
              <a:blipFill>
                <a:blip r:embed="rId2"/>
                <a:stretch>
                  <a:fillRect l="-11765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0E1AB0E-5C23-4913-8979-D41B10D4B91E}"/>
              </a:ext>
            </a:extLst>
          </p:cNvPr>
          <p:cNvSpPr/>
          <p:nvPr/>
        </p:nvSpPr>
        <p:spPr>
          <a:xfrm>
            <a:off x="3364053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/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blipFill>
                <a:blip r:embed="rId3"/>
                <a:stretch>
                  <a:fillRect l="-11765" r="-1961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AC7EB95-BE06-4C55-BB72-074DC157BC56}"/>
              </a:ext>
            </a:extLst>
          </p:cNvPr>
          <p:cNvSpPr/>
          <p:nvPr/>
        </p:nvSpPr>
        <p:spPr>
          <a:xfrm>
            <a:off x="3364053" y="3387436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/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blipFill>
                <a:blip r:embed="rId4"/>
                <a:stretch>
                  <a:fillRect l="-11765" r="-1961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EF19117-14CD-4CEE-807B-5F6A759FC1CE}"/>
              </a:ext>
            </a:extLst>
          </p:cNvPr>
          <p:cNvSpPr txBox="1"/>
          <p:nvPr/>
        </p:nvSpPr>
        <p:spPr>
          <a:xfrm>
            <a:off x="3521215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BA8B92-8CB7-4181-B133-9C02DFE6768F}"/>
              </a:ext>
            </a:extLst>
          </p:cNvPr>
          <p:cNvSpPr/>
          <p:nvPr/>
        </p:nvSpPr>
        <p:spPr>
          <a:xfrm>
            <a:off x="3364053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/>
              <p:nvPr/>
            </p:nvSpPr>
            <p:spPr>
              <a:xfrm>
                <a:off x="3386493" y="4945855"/>
                <a:ext cx="531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93" y="4945855"/>
                <a:ext cx="531492" cy="276999"/>
              </a:xfrm>
              <a:prstGeom prst="rect">
                <a:avLst/>
              </a:prstGeom>
              <a:blipFill>
                <a:blip r:embed="rId5"/>
                <a:stretch>
                  <a:fillRect l="-5747" r="-3448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04F37C-AA0D-4721-B534-B23EF82E296D}"/>
              </a:ext>
            </a:extLst>
          </p:cNvPr>
          <p:cNvSpPr/>
          <p:nvPr/>
        </p:nvSpPr>
        <p:spPr>
          <a:xfrm>
            <a:off x="6649312" y="212494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3FDE64-8B95-4D4A-8B0E-6E9735900010}"/>
              </a:ext>
            </a:extLst>
          </p:cNvPr>
          <p:cNvSpPr/>
          <p:nvPr/>
        </p:nvSpPr>
        <p:spPr>
          <a:xfrm>
            <a:off x="6649312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DDCC26-F937-422B-A72D-04538E6E2ABB}"/>
              </a:ext>
            </a:extLst>
          </p:cNvPr>
          <p:cNvSpPr/>
          <p:nvPr/>
        </p:nvSpPr>
        <p:spPr>
          <a:xfrm>
            <a:off x="6649312" y="3387436"/>
            <a:ext cx="561109" cy="514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E1D61-944A-41E3-80FB-71734FD4CE5A}"/>
              </a:ext>
            </a:extLst>
          </p:cNvPr>
          <p:cNvSpPr txBox="1"/>
          <p:nvPr/>
        </p:nvSpPr>
        <p:spPr>
          <a:xfrm>
            <a:off x="6806474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B6A25C-55B4-4A99-BE7F-2295F1DED6EB}"/>
              </a:ext>
            </a:extLst>
          </p:cNvPr>
          <p:cNvSpPr/>
          <p:nvPr/>
        </p:nvSpPr>
        <p:spPr>
          <a:xfrm>
            <a:off x="6649312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/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/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/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blipFill>
                <a:blip r:embed="rId8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/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blipFill>
                <a:blip r:embed="rId9"/>
                <a:stretch>
                  <a:fillRect l="-15789" r="-701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4B2266B-C6DB-4EB1-A6A0-73F0175C6D00}"/>
              </a:ext>
            </a:extLst>
          </p:cNvPr>
          <p:cNvSpPr/>
          <p:nvPr/>
        </p:nvSpPr>
        <p:spPr>
          <a:xfrm rot="10800000">
            <a:off x="3881004" y="5089770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61CA34-387C-483E-96D6-0E632A492E75}"/>
                  </a:ext>
                </a:extLst>
              </p:cNvPr>
              <p:cNvSpPr txBox="1"/>
              <p:nvPr/>
            </p:nvSpPr>
            <p:spPr>
              <a:xfrm>
                <a:off x="2939843" y="2225335"/>
                <a:ext cx="288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61CA34-387C-483E-96D6-0E632A49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3" y="2225335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994A53-71DA-4811-9EC6-16E85568027E}"/>
                  </a:ext>
                </a:extLst>
              </p:cNvPr>
              <p:cNvSpPr txBox="1"/>
              <p:nvPr/>
            </p:nvSpPr>
            <p:spPr>
              <a:xfrm>
                <a:off x="2957993" y="281446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994A53-71DA-4811-9EC6-16E85568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93" y="2814465"/>
                <a:ext cx="288477" cy="276999"/>
              </a:xfrm>
              <a:prstGeom prst="rect">
                <a:avLst/>
              </a:prstGeom>
              <a:blipFill>
                <a:blip r:embed="rId11"/>
                <a:stretch>
                  <a:fillRect l="-10417" r="-62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A262F3-984D-4FAF-A773-88B1BD6E2480}"/>
                  </a:ext>
                </a:extLst>
              </p:cNvPr>
              <p:cNvSpPr txBox="1"/>
              <p:nvPr/>
            </p:nvSpPr>
            <p:spPr>
              <a:xfrm>
                <a:off x="2957993" y="345977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A262F3-984D-4FAF-A773-88B1BD6E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93" y="3459773"/>
                <a:ext cx="288477" cy="276999"/>
              </a:xfrm>
              <a:prstGeom prst="rect">
                <a:avLst/>
              </a:prstGeom>
              <a:blipFill>
                <a:blip r:embed="rId13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A64D7A-7578-4104-9BF0-2DA70B0172D1}"/>
                  </a:ext>
                </a:extLst>
              </p:cNvPr>
              <p:cNvSpPr txBox="1"/>
              <p:nvPr/>
            </p:nvSpPr>
            <p:spPr>
              <a:xfrm>
                <a:off x="2822330" y="4926714"/>
                <a:ext cx="540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A64D7A-7578-4104-9BF0-2DA70B01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30" y="4926714"/>
                <a:ext cx="540854" cy="276999"/>
              </a:xfrm>
              <a:prstGeom prst="rect">
                <a:avLst/>
              </a:prstGeom>
              <a:blipFill>
                <a:blip r:embed="rId14"/>
                <a:stretch>
                  <a:fillRect l="-5618" r="-337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322987-D1F5-45AF-870D-356D719142F1}"/>
                  </a:ext>
                </a:extLst>
              </p:cNvPr>
              <p:cNvSpPr txBox="1"/>
              <p:nvPr/>
            </p:nvSpPr>
            <p:spPr>
              <a:xfrm>
                <a:off x="7312957" y="2225335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322987-D1F5-45AF-870D-356D7191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7" y="2225335"/>
                <a:ext cx="272639" cy="276999"/>
              </a:xfrm>
              <a:prstGeom prst="rect">
                <a:avLst/>
              </a:prstGeom>
              <a:blipFill>
                <a:blip r:embed="rId15"/>
                <a:stretch>
                  <a:fillRect l="-22727" r="-681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E14E5A-C95A-4283-A90C-5C858FBE2A6F}"/>
                  </a:ext>
                </a:extLst>
              </p:cNvPr>
              <p:cNvSpPr txBox="1"/>
              <p:nvPr/>
            </p:nvSpPr>
            <p:spPr>
              <a:xfrm>
                <a:off x="7331107" y="2814465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E14E5A-C95A-4283-A90C-5C858FBE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07" y="2814465"/>
                <a:ext cx="277961" cy="276999"/>
              </a:xfrm>
              <a:prstGeom prst="rect">
                <a:avLst/>
              </a:prstGeom>
              <a:blipFill>
                <a:blip r:embed="rId16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94C6E5-36BD-40D5-A24C-441E8CCEAF83}"/>
                  </a:ext>
                </a:extLst>
              </p:cNvPr>
              <p:cNvSpPr txBox="1"/>
              <p:nvPr/>
            </p:nvSpPr>
            <p:spPr>
              <a:xfrm>
                <a:off x="7331107" y="3459773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94C6E5-36BD-40D5-A24C-441E8CCEA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07" y="3459773"/>
                <a:ext cx="277960" cy="276999"/>
              </a:xfrm>
              <a:prstGeom prst="rect">
                <a:avLst/>
              </a:prstGeom>
              <a:blipFill>
                <a:blip r:embed="rId17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1BA1D2-392D-4122-AA15-D38507265522}"/>
                  </a:ext>
                </a:extLst>
              </p:cNvPr>
              <p:cNvSpPr txBox="1"/>
              <p:nvPr/>
            </p:nvSpPr>
            <p:spPr>
              <a:xfrm>
                <a:off x="7314724" y="4926714"/>
                <a:ext cx="342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1BA1D2-392D-4122-AA15-D38507265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24" y="4926714"/>
                <a:ext cx="342978" cy="276999"/>
              </a:xfrm>
              <a:prstGeom prst="rect">
                <a:avLst/>
              </a:prstGeom>
              <a:blipFill>
                <a:blip r:embed="rId18"/>
                <a:stretch>
                  <a:fillRect l="-16071" r="-357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34456F4-D665-4D32-9417-007BD675F514}"/>
                  </a:ext>
                </a:extLst>
              </p:cNvPr>
              <p:cNvSpPr txBox="1"/>
              <p:nvPr/>
            </p:nvSpPr>
            <p:spPr>
              <a:xfrm>
                <a:off x="5074284" y="1856928"/>
                <a:ext cx="4397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34456F4-D665-4D32-9417-007BD675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84" y="1856928"/>
                <a:ext cx="439766" cy="184666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19D60B-4A70-4CE0-BCCF-1DDBD79354D0}"/>
                  </a:ext>
                </a:extLst>
              </p:cNvPr>
              <p:cNvSpPr txBox="1"/>
              <p:nvPr/>
            </p:nvSpPr>
            <p:spPr>
              <a:xfrm>
                <a:off x="5074284" y="5477228"/>
                <a:ext cx="439766" cy="20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19D60B-4A70-4CE0-BCCF-1DDBD793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84" y="5477228"/>
                <a:ext cx="439766" cy="202491"/>
              </a:xfrm>
              <a:prstGeom prst="rect">
                <a:avLst/>
              </a:prstGeom>
              <a:blipFill>
                <a:blip r:embed="rId20"/>
                <a:stretch>
                  <a:fillRect l="-12329" r="-31507" b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91C725F-D4B9-43C1-A366-8E350522685F}"/>
              </a:ext>
            </a:extLst>
          </p:cNvPr>
          <p:cNvSpPr txBox="1"/>
          <p:nvPr/>
        </p:nvSpPr>
        <p:spPr>
          <a:xfrm>
            <a:off x="5199527" y="1978847"/>
            <a:ext cx="268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0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312D3F-3422-4846-B1B5-1C50DA7652C5}"/>
              </a:ext>
            </a:extLst>
          </p:cNvPr>
          <p:cNvCxnSpPr>
            <a:cxnSpLocks/>
          </p:cNvCxnSpPr>
          <p:nvPr/>
        </p:nvCxnSpPr>
        <p:spPr>
          <a:xfrm flipV="1">
            <a:off x="4538212" y="110143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A9B620-E22E-489A-ACCC-771D3C932D76}"/>
              </a:ext>
            </a:extLst>
          </p:cNvPr>
          <p:cNvCxnSpPr>
            <a:cxnSpLocks/>
          </p:cNvCxnSpPr>
          <p:nvPr/>
        </p:nvCxnSpPr>
        <p:spPr>
          <a:xfrm flipV="1">
            <a:off x="3009900" y="2292929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15E9C4-9250-4B1F-BE63-5A962F04B9D1}"/>
              </a:ext>
            </a:extLst>
          </p:cNvPr>
          <p:cNvCxnSpPr/>
          <p:nvPr/>
        </p:nvCxnSpPr>
        <p:spPr>
          <a:xfrm flipH="1">
            <a:off x="3314700" y="1636568"/>
            <a:ext cx="1002723" cy="10163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E78393A-6FA4-41A2-A264-4C74F90C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4" y="3538104"/>
            <a:ext cx="5730115" cy="17086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4CF222-3EBD-4E2A-9850-2CB52C36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43" y="1041036"/>
            <a:ext cx="299368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8025D6-0ED1-41B9-8E0D-7E5ADBE6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734306"/>
            <a:ext cx="419348" cy="3893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D9CAA-30A1-4A15-89D0-F6BF92E8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048" y="2237320"/>
            <a:ext cx="425108" cy="3019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FFA9414-C0BF-4C1D-A1A1-FEE1CFEB3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81" y="2237320"/>
            <a:ext cx="355820" cy="2945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74069F-78E6-4947-A6AF-CA27E5623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915" y="1783080"/>
            <a:ext cx="360000" cy="33139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5AF079-5FDD-4CD1-85A4-41FAEF238A6E}"/>
              </a:ext>
            </a:extLst>
          </p:cNvPr>
          <p:cNvCxnSpPr>
            <a:cxnSpLocks/>
          </p:cNvCxnSpPr>
          <p:nvPr/>
        </p:nvCxnSpPr>
        <p:spPr>
          <a:xfrm flipV="1">
            <a:off x="3774056" y="3112682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F11CBF-3312-4982-84AA-63300582C18B}"/>
              </a:ext>
            </a:extLst>
          </p:cNvPr>
          <p:cNvCxnSpPr>
            <a:cxnSpLocks/>
          </p:cNvCxnSpPr>
          <p:nvPr/>
        </p:nvCxnSpPr>
        <p:spPr>
          <a:xfrm flipV="1">
            <a:off x="5302369" y="3112682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31A4AB-C7BD-44FC-88C9-E196B7A1A3F3}"/>
              </a:ext>
            </a:extLst>
          </p:cNvPr>
          <p:cNvCxnSpPr>
            <a:cxnSpLocks/>
          </p:cNvCxnSpPr>
          <p:nvPr/>
        </p:nvCxnSpPr>
        <p:spPr>
          <a:xfrm flipV="1">
            <a:off x="6066526" y="2292929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0FE6BD-49F5-482D-A467-ABA78380840E}"/>
              </a:ext>
            </a:extLst>
          </p:cNvPr>
          <p:cNvCxnSpPr>
            <a:cxnSpLocks/>
          </p:cNvCxnSpPr>
          <p:nvPr/>
        </p:nvCxnSpPr>
        <p:spPr>
          <a:xfrm>
            <a:off x="4736590" y="1636568"/>
            <a:ext cx="1004400" cy="1015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4CFC6F-5AFF-49E3-8FA7-6DC5B139EE15}"/>
              </a:ext>
            </a:extLst>
          </p:cNvPr>
          <p:cNvCxnSpPr>
            <a:cxnSpLocks/>
          </p:cNvCxnSpPr>
          <p:nvPr/>
        </p:nvCxnSpPr>
        <p:spPr>
          <a:xfrm flipH="1">
            <a:off x="4024393" y="1982026"/>
            <a:ext cx="445217" cy="95652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E2C67A-13BD-4F62-A638-EFDE058BCE9C}"/>
              </a:ext>
            </a:extLst>
          </p:cNvPr>
          <p:cNvCxnSpPr>
            <a:cxnSpLocks/>
          </p:cNvCxnSpPr>
          <p:nvPr/>
        </p:nvCxnSpPr>
        <p:spPr>
          <a:xfrm>
            <a:off x="4571118" y="1980865"/>
            <a:ext cx="446400" cy="9576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E34C83-96B6-42AE-A710-850BCA3F11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4393" y="1204735"/>
            <a:ext cx="384840" cy="375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DC2FE5-A555-432E-A25B-3E3DCCBB41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9038" y="2531873"/>
            <a:ext cx="325690" cy="312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527C6D-064E-40B2-9AB1-72D572249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1841" y="3316277"/>
            <a:ext cx="350726" cy="312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B9554-C067-4ED8-9287-4D9301EEB9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9051" y="3316277"/>
            <a:ext cx="321939" cy="325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27817-C521-4F5E-B312-80343C076C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0157" y="2577979"/>
            <a:ext cx="365257" cy="31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6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white, water&#10;&#10;Description automatically generated">
            <a:extLst>
              <a:ext uri="{FF2B5EF4-FFF2-40B4-BE49-F238E27FC236}">
                <a16:creationId xmlns:a16="http://schemas.microsoft.com/office/drawing/2014/main" id="{B91E440D-19C9-4B42-A623-91EE1DABE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3" y="818395"/>
            <a:ext cx="7315215" cy="502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C0821-5809-4373-9D46-E574A498D6F6}"/>
              </a:ext>
            </a:extLst>
          </p:cNvPr>
          <p:cNvSpPr txBox="1"/>
          <p:nvPr/>
        </p:nvSpPr>
        <p:spPr>
          <a:xfrm>
            <a:off x="4015947" y="886979"/>
            <a:ext cx="4160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Avenir Next LT Pro Light" panose="020B0304020202020204" pitchFamily="34" charset="0"/>
              </a:rPr>
              <a:t>Ground State Error vs Iteration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93447-A1E7-4ADD-9748-3391D590CDF4}"/>
              </a:ext>
            </a:extLst>
          </p:cNvPr>
          <p:cNvSpPr txBox="1"/>
          <p:nvPr/>
        </p:nvSpPr>
        <p:spPr>
          <a:xfrm>
            <a:off x="5534104" y="5596300"/>
            <a:ext cx="112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venir Next LT Pro Light" panose="020B0304020202020204" pitchFamily="34" charset="0"/>
              </a:rPr>
              <a:t>Iteration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478A2-5331-498D-B1A6-AE321E2E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40510" y="3026529"/>
            <a:ext cx="2088310" cy="4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photo, monitor, different, table&#10;&#10;Description automatically generated">
            <a:extLst>
              <a:ext uri="{FF2B5EF4-FFF2-40B4-BE49-F238E27FC236}">
                <a16:creationId xmlns:a16="http://schemas.microsoft.com/office/drawing/2014/main" id="{DA797AFF-8B36-412D-8052-D9368404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12" y="0"/>
            <a:ext cx="706884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00CD5-C026-4E68-AD78-9AE55F1C8C38}"/>
              </a:ext>
            </a:extLst>
          </p:cNvPr>
          <p:cNvSpPr txBox="1"/>
          <p:nvPr/>
        </p:nvSpPr>
        <p:spPr>
          <a:xfrm>
            <a:off x="2634343" y="269186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6F6DF-3A11-4506-B5EC-838FB847722A}"/>
              </a:ext>
            </a:extLst>
          </p:cNvPr>
          <p:cNvSpPr txBox="1"/>
          <p:nvPr/>
        </p:nvSpPr>
        <p:spPr>
          <a:xfrm>
            <a:off x="2634343" y="3378927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332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300CD5-C026-4E68-AD78-9AE55F1C8C38}"/>
              </a:ext>
            </a:extLst>
          </p:cNvPr>
          <p:cNvSpPr txBox="1"/>
          <p:nvPr/>
        </p:nvSpPr>
        <p:spPr>
          <a:xfrm>
            <a:off x="2634343" y="269186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6F6DF-3A11-4506-B5EC-838FB847722A}"/>
              </a:ext>
            </a:extLst>
          </p:cNvPr>
          <p:cNvSpPr txBox="1"/>
          <p:nvPr/>
        </p:nvSpPr>
        <p:spPr>
          <a:xfrm>
            <a:off x="2634343" y="3378927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49D4B9F-BF16-4A49-9153-226A3AE5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55495"/>
            <a:ext cx="6470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300CD5-C026-4E68-AD78-9AE55F1C8C38}"/>
              </a:ext>
            </a:extLst>
          </p:cNvPr>
          <p:cNvSpPr txBox="1"/>
          <p:nvPr/>
        </p:nvSpPr>
        <p:spPr>
          <a:xfrm>
            <a:off x="2634343" y="269186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6F6DF-3A11-4506-B5EC-838FB847722A}"/>
              </a:ext>
            </a:extLst>
          </p:cNvPr>
          <p:cNvSpPr txBox="1"/>
          <p:nvPr/>
        </p:nvSpPr>
        <p:spPr>
          <a:xfrm>
            <a:off x="2634342" y="2161383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6324-71D1-4ADD-AD34-7B1264DFC4B4}"/>
              </a:ext>
            </a:extLst>
          </p:cNvPr>
          <p:cNvSpPr txBox="1"/>
          <p:nvPr/>
        </p:nvSpPr>
        <p:spPr>
          <a:xfrm>
            <a:off x="2634342" y="4472645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5A888EC-B30F-4FE1-BB92-B9316747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44" y="40209"/>
            <a:ext cx="6968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60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Alev Orfi</dc:creator>
  <cp:lastModifiedBy>Alev Orfi</cp:lastModifiedBy>
  <cp:revision>26</cp:revision>
  <dcterms:created xsi:type="dcterms:W3CDTF">2019-11-22T22:09:40Z</dcterms:created>
  <dcterms:modified xsi:type="dcterms:W3CDTF">2020-04-14T22:53:58Z</dcterms:modified>
</cp:coreProperties>
</file>