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>
        <p:scale>
          <a:sx n="210" d="100"/>
          <a:sy n="210" d="100"/>
        </p:scale>
        <p:origin x="-3078" y="-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0D12-E659-4178-B53C-C270A174A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B69B1-500B-4EAE-B288-E46D15C93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38AC-FA2B-40AE-B65B-6BD1E1A4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11B2-92EB-42FC-99BC-4AAF8E534B76}" type="datetimeFigureOut">
              <a:rPr lang="en-CA" smtClean="0"/>
              <a:t>2020-02-22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78516-3BB9-4E59-99AA-6E570380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3C35F-6688-4491-9340-45CE75A4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172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63816-393C-4643-B90E-5DDBDEB3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4A843-0FA8-4803-9582-121371FE4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E092A-17A6-4359-B572-01929EA1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11B2-92EB-42FC-99BC-4AAF8E534B76}" type="datetimeFigureOut">
              <a:rPr lang="en-CA" smtClean="0"/>
              <a:t>2020-02-22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AFA74-2E53-48C5-9D36-0FB7F523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CDE0A-BF11-472D-A707-3274F447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17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259C37-2228-481F-BF54-C79C18F1D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3A8A3-7DA8-4F91-822D-14AF16C09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8167B-6A69-4273-9842-A687308E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11B2-92EB-42FC-99BC-4AAF8E534B76}" type="datetimeFigureOut">
              <a:rPr lang="en-CA" smtClean="0"/>
              <a:t>2020-02-22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25846-77BD-4393-8250-EDBA07E6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463D9-8F98-4C07-BEEC-085CE844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209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5161-18D8-4660-91A4-9AEFCA16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965DC-8FE3-4EAF-B990-ABCBD28FA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D46ED-0006-42F4-97B5-8F5CEDA0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11B2-92EB-42FC-99BC-4AAF8E534B76}" type="datetimeFigureOut">
              <a:rPr lang="en-CA" smtClean="0"/>
              <a:t>2020-02-22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FF266-7DA5-4C53-B11B-88E1BD41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21BED-1333-44A2-9669-7493BD14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420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0FC2-F6AE-473E-AE69-E7B074A7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914FE-879E-4207-B929-0F6ADA61F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12159-2F63-46A6-980D-A0576BBB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11B2-92EB-42FC-99BC-4AAF8E534B76}" type="datetimeFigureOut">
              <a:rPr lang="en-CA" smtClean="0"/>
              <a:t>2020-02-22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F56D4-7E16-4421-A8CB-5E67CEC1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89595-E6EE-4181-A32E-0AA868FE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700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2A05-A2CE-4A21-B114-E91CD47C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DCA0B-C441-4C79-B88B-6A9B1EA67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153F3-4503-42D8-AF8C-F60DD1585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4C7BF-49B2-4F6F-9F0D-D8E14595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11B2-92EB-42FC-99BC-4AAF8E534B76}" type="datetimeFigureOut">
              <a:rPr lang="en-CA" smtClean="0"/>
              <a:t>2020-02-22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FC31C-F54E-482F-A48C-F018A53E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BD356-EF0B-4369-8A75-560BC0EE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79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1C12-3FB4-45A2-9245-08604425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E38E0-1079-4E22-8BDA-E1FEC6C8B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BBA0E-17B7-4A47-B9D5-A9A17C109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8D513-6FD1-41A4-ABE3-A0D8562FE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C2988-C98E-4028-81F7-33A028DBA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F0DB0-5882-4913-8531-5DCC7ED9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11B2-92EB-42FC-99BC-4AAF8E534B76}" type="datetimeFigureOut">
              <a:rPr lang="en-CA" smtClean="0"/>
              <a:t>2020-02-22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63827C-3848-4AB1-AA14-89C67861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019D2-1D7D-4D0D-BB15-82807199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272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90E9-AA48-4C7A-9FED-D1645CB4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1F67B-F6C3-4D22-8F07-846909F0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11B2-92EB-42FC-99BC-4AAF8E534B76}" type="datetimeFigureOut">
              <a:rPr lang="en-CA" smtClean="0"/>
              <a:t>2020-02-22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03E5E-134C-4D0E-81FD-4B313DE2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042BA-FA3D-4D61-89AE-7179A07B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934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8C97E6-3C4A-4F1A-92A4-8206974E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11B2-92EB-42FC-99BC-4AAF8E534B76}" type="datetimeFigureOut">
              <a:rPr lang="en-CA" smtClean="0"/>
              <a:t>2020-02-22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A958C-3FDF-4760-89B2-4EF9E3B8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CB10E-66AB-4101-9464-292B142F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634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61AE-81AF-417D-A9C4-3661E36E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E1213-E758-4724-AE59-E44B67495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7B9A7-1377-4934-89F1-E4DB7F632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FD84F-0EA9-4067-A272-255F6314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11B2-92EB-42FC-99BC-4AAF8E534B76}" type="datetimeFigureOut">
              <a:rPr lang="en-CA" smtClean="0"/>
              <a:t>2020-02-22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23E00-0C92-40F6-887E-4CF0D05B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C06C0-FC6D-4E38-8663-DDCADF8D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40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643A1-2D7E-48D3-B312-F95AF79D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62481-9CDC-4DAB-957A-36AEC6E64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A0BF9-17B9-4F1A-95AF-199CCCD01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DBBAA-5C56-4105-A2B6-A5199B80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11B2-92EB-42FC-99BC-4AAF8E534B76}" type="datetimeFigureOut">
              <a:rPr lang="en-CA" smtClean="0"/>
              <a:t>2020-02-22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91A9B-8787-4472-8639-26B5F951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FC9D0-F554-4306-B4C5-4F5386C1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298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BF53A-0FAD-40B5-8782-9A72380B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B7461-3DA9-4A16-95F5-BF4C78C54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651DF-0E2C-4437-8E37-24A931B97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C11B2-92EB-42FC-99BC-4AAF8E534B76}" type="datetimeFigureOut">
              <a:rPr lang="en-CA" smtClean="0"/>
              <a:t>2020-02-22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B6D74-E9DF-429B-8697-A6E604833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B4E3D-0FCF-4640-9FE4-66D9A8E0C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0AAAF-F5CD-4B38-876F-2F168ED3D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059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1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Arc 58">
            <a:extLst>
              <a:ext uri="{FF2B5EF4-FFF2-40B4-BE49-F238E27FC236}">
                <a16:creationId xmlns:a16="http://schemas.microsoft.com/office/drawing/2014/main" id="{4B4A3355-A123-4B4A-ADA4-E0573907AD57}"/>
              </a:ext>
            </a:extLst>
          </p:cNvPr>
          <p:cNvSpPr/>
          <p:nvPr/>
        </p:nvSpPr>
        <p:spPr>
          <a:xfrm rot="10800000">
            <a:off x="-1574224" y="-1335236"/>
            <a:ext cx="8380693" cy="6375906"/>
          </a:xfrm>
          <a:prstGeom prst="arc">
            <a:avLst>
              <a:gd name="adj1" fmla="val 11277854"/>
              <a:gd name="adj2" fmla="val 15033319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02C126CF-EAF2-4B49-A0C5-97B3EFB466D1}"/>
              </a:ext>
            </a:extLst>
          </p:cNvPr>
          <p:cNvSpPr/>
          <p:nvPr/>
        </p:nvSpPr>
        <p:spPr>
          <a:xfrm rot="10800000">
            <a:off x="114299" y="701384"/>
            <a:ext cx="6590433" cy="4391831"/>
          </a:xfrm>
          <a:prstGeom prst="arc">
            <a:avLst>
              <a:gd name="adj1" fmla="val 10874489"/>
              <a:gd name="adj2" fmla="val 15720281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C342C073-4F98-4858-B57D-F2A9153E984C}"/>
              </a:ext>
            </a:extLst>
          </p:cNvPr>
          <p:cNvSpPr/>
          <p:nvPr/>
        </p:nvSpPr>
        <p:spPr>
          <a:xfrm rot="10800000">
            <a:off x="1040128" y="2043051"/>
            <a:ext cx="5739025" cy="3151210"/>
          </a:xfrm>
          <a:prstGeom prst="arc">
            <a:avLst>
              <a:gd name="adj1" fmla="val 11078641"/>
              <a:gd name="adj2" fmla="val 16298583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ABE9A81C-B251-4B8D-BC9A-A7C9BB3F0D65}"/>
              </a:ext>
            </a:extLst>
          </p:cNvPr>
          <p:cNvSpPr/>
          <p:nvPr/>
        </p:nvSpPr>
        <p:spPr>
          <a:xfrm>
            <a:off x="666852" y="3790082"/>
            <a:ext cx="6516619" cy="5445217"/>
          </a:xfrm>
          <a:prstGeom prst="arc">
            <a:avLst>
              <a:gd name="adj1" fmla="val 16079576"/>
              <a:gd name="adj2" fmla="val 2001025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B9F80AE6-CD6F-409D-ABD1-36045409F1D1}"/>
              </a:ext>
            </a:extLst>
          </p:cNvPr>
          <p:cNvSpPr/>
          <p:nvPr/>
        </p:nvSpPr>
        <p:spPr>
          <a:xfrm rot="10800000">
            <a:off x="1067446" y="1471877"/>
            <a:ext cx="5739025" cy="2233300"/>
          </a:xfrm>
          <a:prstGeom prst="arc">
            <a:avLst>
              <a:gd name="adj1" fmla="val 11168528"/>
              <a:gd name="adj2" fmla="val 16298583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68A98963-0B1D-41B0-B535-EDD21629A78A}"/>
              </a:ext>
            </a:extLst>
          </p:cNvPr>
          <p:cNvSpPr/>
          <p:nvPr/>
        </p:nvSpPr>
        <p:spPr>
          <a:xfrm rot="10800000">
            <a:off x="1088380" y="748138"/>
            <a:ext cx="5676401" cy="2857508"/>
          </a:xfrm>
          <a:prstGeom prst="arc">
            <a:avLst>
              <a:gd name="adj1" fmla="val 11148913"/>
              <a:gd name="adj2" fmla="val 1634614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8051510D-31BF-4B3B-B582-AD302AD978C0}"/>
              </a:ext>
            </a:extLst>
          </p:cNvPr>
          <p:cNvSpPr/>
          <p:nvPr/>
        </p:nvSpPr>
        <p:spPr>
          <a:xfrm>
            <a:off x="3883602" y="3405633"/>
            <a:ext cx="2821131" cy="306518"/>
          </a:xfrm>
          <a:prstGeom prst="arc">
            <a:avLst>
              <a:gd name="adj1" fmla="val 10836008"/>
              <a:gd name="adj2" fmla="val 2156016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5AB10904-ED1C-4D78-8254-036160F5B1CF}"/>
              </a:ext>
            </a:extLst>
          </p:cNvPr>
          <p:cNvSpPr/>
          <p:nvPr/>
        </p:nvSpPr>
        <p:spPr>
          <a:xfrm>
            <a:off x="852055" y="3144309"/>
            <a:ext cx="6151418" cy="6472664"/>
          </a:xfrm>
          <a:prstGeom prst="arc">
            <a:avLst>
              <a:gd name="adj1" fmla="val 16079576"/>
              <a:gd name="adj2" fmla="val 20023746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108C55F6-4CA8-4670-B470-11ECB6B9D9F1}"/>
              </a:ext>
            </a:extLst>
          </p:cNvPr>
          <p:cNvSpPr/>
          <p:nvPr/>
        </p:nvSpPr>
        <p:spPr>
          <a:xfrm rot="10800000">
            <a:off x="1091043" y="904008"/>
            <a:ext cx="5715429" cy="2166323"/>
          </a:xfrm>
          <a:prstGeom prst="arc">
            <a:avLst>
              <a:gd name="adj1" fmla="val 11253288"/>
              <a:gd name="adj2" fmla="val 16298583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BB27013D-863A-433F-B980-C7888D55DF2E}"/>
              </a:ext>
            </a:extLst>
          </p:cNvPr>
          <p:cNvSpPr/>
          <p:nvPr/>
        </p:nvSpPr>
        <p:spPr>
          <a:xfrm>
            <a:off x="2623704" y="2905866"/>
            <a:ext cx="4133070" cy="1517935"/>
          </a:xfrm>
          <a:prstGeom prst="arc">
            <a:avLst>
              <a:gd name="adj1" fmla="val 13355393"/>
              <a:gd name="adj2" fmla="val 21295572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04C6DE88-EF2E-4922-8D81-F517A7E50F16}"/>
              </a:ext>
            </a:extLst>
          </p:cNvPr>
          <p:cNvSpPr/>
          <p:nvPr/>
        </p:nvSpPr>
        <p:spPr>
          <a:xfrm>
            <a:off x="3876672" y="2754469"/>
            <a:ext cx="2821131" cy="306518"/>
          </a:xfrm>
          <a:prstGeom prst="arc">
            <a:avLst>
              <a:gd name="adj1" fmla="val 10836008"/>
              <a:gd name="adj2" fmla="val 2156016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2DB344F8-6739-4A6D-BDD5-3E2658E826FC}"/>
              </a:ext>
            </a:extLst>
          </p:cNvPr>
          <p:cNvSpPr/>
          <p:nvPr/>
        </p:nvSpPr>
        <p:spPr>
          <a:xfrm>
            <a:off x="1130070" y="2500243"/>
            <a:ext cx="5783863" cy="6441134"/>
          </a:xfrm>
          <a:prstGeom prst="arc">
            <a:avLst>
              <a:gd name="adj1" fmla="val 16003359"/>
              <a:gd name="adj2" fmla="val 20672013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02AD3938-CB20-4E11-87AF-04D6120D4928}"/>
              </a:ext>
            </a:extLst>
          </p:cNvPr>
          <p:cNvSpPr/>
          <p:nvPr/>
        </p:nvSpPr>
        <p:spPr>
          <a:xfrm>
            <a:off x="1787235" y="2424547"/>
            <a:ext cx="4998393" cy="2377694"/>
          </a:xfrm>
          <a:prstGeom prst="arc">
            <a:avLst>
              <a:gd name="adj1" fmla="val 15125372"/>
              <a:gd name="adj2" fmla="val 2137601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95563F2D-E247-4212-BB52-683E5D9D8BF8}"/>
              </a:ext>
            </a:extLst>
          </p:cNvPr>
          <p:cNvSpPr/>
          <p:nvPr/>
        </p:nvSpPr>
        <p:spPr>
          <a:xfrm>
            <a:off x="2623704" y="2272147"/>
            <a:ext cx="4133070" cy="1517935"/>
          </a:xfrm>
          <a:prstGeom prst="arc">
            <a:avLst>
              <a:gd name="adj1" fmla="val 13355393"/>
              <a:gd name="adj2" fmla="val 2140570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468964F5-19E9-458F-9D9B-865C6231196C}"/>
              </a:ext>
            </a:extLst>
          </p:cNvPr>
          <p:cNvSpPr/>
          <p:nvPr/>
        </p:nvSpPr>
        <p:spPr>
          <a:xfrm>
            <a:off x="3881004" y="2119748"/>
            <a:ext cx="2821131" cy="306518"/>
          </a:xfrm>
          <a:prstGeom prst="arc">
            <a:avLst>
              <a:gd name="adj1" fmla="val 10836008"/>
              <a:gd name="adj2" fmla="val 2156016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A5B119-B705-4A1B-ADE2-880B67CB1837}"/>
              </a:ext>
            </a:extLst>
          </p:cNvPr>
          <p:cNvSpPr/>
          <p:nvPr/>
        </p:nvSpPr>
        <p:spPr>
          <a:xfrm>
            <a:off x="3364053" y="2119749"/>
            <a:ext cx="561109" cy="514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9FCE0-746C-4EB5-A089-EBDAFB29856D}"/>
              </a:ext>
            </a:extLst>
          </p:cNvPr>
          <p:cNvSpPr txBox="1"/>
          <p:nvPr/>
        </p:nvSpPr>
        <p:spPr>
          <a:xfrm>
            <a:off x="6264679" y="1599742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Avenir Next LT Pro Light" panose="020B0304020202020204" pitchFamily="34" charset="0"/>
              </a:rPr>
              <a:t>Hidden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74F1AB-61A5-4E77-96A0-8D962C6A1EFC}"/>
              </a:ext>
            </a:extLst>
          </p:cNvPr>
          <p:cNvSpPr txBox="1"/>
          <p:nvPr/>
        </p:nvSpPr>
        <p:spPr>
          <a:xfrm>
            <a:off x="2806246" y="1599742"/>
            <a:ext cx="148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Avenir Next LT Pro Light" panose="020B0304020202020204" pitchFamily="34" charset="0"/>
              </a:rPr>
              <a:t>Visible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50158A-D74B-4C93-8191-40350CB5F2BD}"/>
                  </a:ext>
                </a:extLst>
              </p:cNvPr>
              <p:cNvSpPr txBox="1"/>
              <p:nvPr/>
            </p:nvSpPr>
            <p:spPr>
              <a:xfrm>
                <a:off x="3468466" y="2225335"/>
                <a:ext cx="3106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50158A-D74B-4C93-8191-40350CB5F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466" y="2225335"/>
                <a:ext cx="310661" cy="276999"/>
              </a:xfrm>
              <a:prstGeom prst="rect">
                <a:avLst/>
              </a:prstGeom>
              <a:blipFill>
                <a:blip r:embed="rId10"/>
                <a:stretch>
                  <a:fillRect l="-11765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30E1AB0E-5C23-4913-8979-D41B10D4B91E}"/>
              </a:ext>
            </a:extLst>
          </p:cNvPr>
          <p:cNvSpPr/>
          <p:nvPr/>
        </p:nvSpPr>
        <p:spPr>
          <a:xfrm>
            <a:off x="3364053" y="2754414"/>
            <a:ext cx="561109" cy="514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CF1BE8-F4C2-4744-9002-34E640A30605}"/>
                  </a:ext>
                </a:extLst>
              </p:cNvPr>
              <p:cNvSpPr txBox="1"/>
              <p:nvPr/>
            </p:nvSpPr>
            <p:spPr>
              <a:xfrm>
                <a:off x="3489276" y="2847114"/>
                <a:ext cx="3106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CF1BE8-F4C2-4744-9002-34E640A30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276" y="2847114"/>
                <a:ext cx="310662" cy="276999"/>
              </a:xfrm>
              <a:prstGeom prst="rect">
                <a:avLst/>
              </a:prstGeom>
              <a:blipFill>
                <a:blip r:embed="rId3"/>
                <a:stretch>
                  <a:fillRect l="-11765" r="-1961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5AC7EB95-BE06-4C55-BB72-074DC157BC56}"/>
              </a:ext>
            </a:extLst>
          </p:cNvPr>
          <p:cNvSpPr/>
          <p:nvPr/>
        </p:nvSpPr>
        <p:spPr>
          <a:xfrm>
            <a:off x="3364053" y="3387436"/>
            <a:ext cx="561109" cy="514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53D983E-70B1-4FD5-B89F-C025023196C8}"/>
                  </a:ext>
                </a:extLst>
              </p:cNvPr>
              <p:cNvSpPr txBox="1"/>
              <p:nvPr/>
            </p:nvSpPr>
            <p:spPr>
              <a:xfrm>
                <a:off x="3489276" y="3475754"/>
                <a:ext cx="3106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53D983E-70B1-4FD5-B89F-C0250231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276" y="3475754"/>
                <a:ext cx="310662" cy="276999"/>
              </a:xfrm>
              <a:prstGeom prst="rect">
                <a:avLst/>
              </a:prstGeom>
              <a:blipFill>
                <a:blip r:embed="rId4"/>
                <a:stretch>
                  <a:fillRect l="-11765" r="-1961" b="-173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2EF19117-14CD-4CEE-807B-5F6A759FC1CE}"/>
              </a:ext>
            </a:extLst>
          </p:cNvPr>
          <p:cNvSpPr txBox="1"/>
          <p:nvPr/>
        </p:nvSpPr>
        <p:spPr>
          <a:xfrm>
            <a:off x="3521215" y="3854208"/>
            <a:ext cx="246784" cy="920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.</a:t>
            </a:r>
          </a:p>
          <a:p>
            <a:r>
              <a:rPr lang="en-CA" dirty="0"/>
              <a:t>.</a:t>
            </a:r>
          </a:p>
          <a:p>
            <a:r>
              <a:rPr lang="en-CA" dirty="0"/>
              <a:t>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FBA8B92-8CB7-4181-B133-9C02DFE6768F}"/>
              </a:ext>
            </a:extLst>
          </p:cNvPr>
          <p:cNvSpPr/>
          <p:nvPr/>
        </p:nvSpPr>
        <p:spPr>
          <a:xfrm>
            <a:off x="3364053" y="4862953"/>
            <a:ext cx="561109" cy="514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0EE4A6-2824-4A6B-BA90-823C38FB99D6}"/>
                  </a:ext>
                </a:extLst>
              </p:cNvPr>
              <p:cNvSpPr txBox="1"/>
              <p:nvPr/>
            </p:nvSpPr>
            <p:spPr>
              <a:xfrm>
                <a:off x="3488667" y="4951271"/>
                <a:ext cx="3118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0EE4A6-2824-4A6B-BA90-823C38FB9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667" y="4951271"/>
                <a:ext cx="311880" cy="276999"/>
              </a:xfrm>
              <a:prstGeom prst="rect">
                <a:avLst/>
              </a:prstGeom>
              <a:blipFill>
                <a:blip r:embed="rId5"/>
                <a:stretch>
                  <a:fillRect l="-11765" r="-5882" b="-173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4004F37C-AA0D-4721-B534-B23EF82E296D}"/>
              </a:ext>
            </a:extLst>
          </p:cNvPr>
          <p:cNvSpPr/>
          <p:nvPr/>
        </p:nvSpPr>
        <p:spPr>
          <a:xfrm>
            <a:off x="6649312" y="2124944"/>
            <a:ext cx="561109" cy="514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b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33FDE64-8B95-4D4A-8B0E-6E9735900010}"/>
              </a:ext>
            </a:extLst>
          </p:cNvPr>
          <p:cNvSpPr/>
          <p:nvPr/>
        </p:nvSpPr>
        <p:spPr>
          <a:xfrm>
            <a:off x="6649312" y="2754414"/>
            <a:ext cx="561109" cy="514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BDDCC26-F937-422B-A72D-04538E6E2ABB}"/>
              </a:ext>
            </a:extLst>
          </p:cNvPr>
          <p:cNvSpPr/>
          <p:nvPr/>
        </p:nvSpPr>
        <p:spPr>
          <a:xfrm>
            <a:off x="6649312" y="3387436"/>
            <a:ext cx="561109" cy="5143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5E1D61-944A-41E3-80FB-71734FD4CE5A}"/>
              </a:ext>
            </a:extLst>
          </p:cNvPr>
          <p:cNvSpPr txBox="1"/>
          <p:nvPr/>
        </p:nvSpPr>
        <p:spPr>
          <a:xfrm>
            <a:off x="6806474" y="3854208"/>
            <a:ext cx="246784" cy="920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.</a:t>
            </a:r>
          </a:p>
          <a:p>
            <a:r>
              <a:rPr lang="en-CA" dirty="0"/>
              <a:t>.</a:t>
            </a:r>
          </a:p>
          <a:p>
            <a:r>
              <a:rPr lang="en-CA" dirty="0"/>
              <a:t>.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FB6A25C-55B4-4A99-BE7F-2295F1DED6EB}"/>
              </a:ext>
            </a:extLst>
          </p:cNvPr>
          <p:cNvSpPr/>
          <p:nvPr/>
        </p:nvSpPr>
        <p:spPr>
          <a:xfrm>
            <a:off x="6649312" y="4862953"/>
            <a:ext cx="561109" cy="514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79E8FF9-948E-47B8-8C55-587C6A319CD6}"/>
                  </a:ext>
                </a:extLst>
              </p:cNvPr>
              <p:cNvSpPr txBox="1"/>
              <p:nvPr/>
            </p:nvSpPr>
            <p:spPr>
              <a:xfrm>
                <a:off x="6788289" y="2223244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79E8FF9-948E-47B8-8C55-587C6A319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289" y="2223244"/>
                <a:ext cx="283154" cy="276999"/>
              </a:xfrm>
              <a:prstGeom prst="rect">
                <a:avLst/>
              </a:prstGeom>
              <a:blipFill>
                <a:blip r:embed="rId6"/>
                <a:stretch>
                  <a:fillRect l="-21739" r="-6522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E449983-23C2-4133-832D-EEAF5EBB86D3}"/>
                  </a:ext>
                </a:extLst>
              </p:cNvPr>
              <p:cNvSpPr txBox="1"/>
              <p:nvPr/>
            </p:nvSpPr>
            <p:spPr>
              <a:xfrm>
                <a:off x="6785628" y="2856478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E449983-23C2-4133-832D-EEAF5EBB8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628" y="2856478"/>
                <a:ext cx="288477" cy="276999"/>
              </a:xfrm>
              <a:prstGeom prst="rect">
                <a:avLst/>
              </a:prstGeom>
              <a:blipFill>
                <a:blip r:embed="rId7"/>
                <a:stretch>
                  <a:fillRect l="-21277" r="-8511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7DC04DF-631D-48A0-8850-685D2A7CB59F}"/>
                  </a:ext>
                </a:extLst>
              </p:cNvPr>
              <p:cNvSpPr txBox="1"/>
              <p:nvPr/>
            </p:nvSpPr>
            <p:spPr>
              <a:xfrm>
                <a:off x="6785628" y="3506109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7DC04DF-631D-48A0-8850-685D2A7CB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628" y="3506109"/>
                <a:ext cx="288477" cy="276999"/>
              </a:xfrm>
              <a:prstGeom prst="rect">
                <a:avLst/>
              </a:prstGeom>
              <a:blipFill>
                <a:blip r:embed="rId8"/>
                <a:stretch>
                  <a:fillRect l="-21277" r="-8511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FB89D4-688D-441B-B5D4-7C5378D1A666}"/>
                  </a:ext>
                </a:extLst>
              </p:cNvPr>
              <p:cNvSpPr txBox="1"/>
              <p:nvPr/>
            </p:nvSpPr>
            <p:spPr>
              <a:xfrm>
                <a:off x="6756774" y="4962312"/>
                <a:ext cx="3461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FB89D4-688D-441B-B5D4-7C5378D1A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774" y="4962312"/>
                <a:ext cx="346185" cy="276999"/>
              </a:xfrm>
              <a:prstGeom prst="rect">
                <a:avLst/>
              </a:prstGeom>
              <a:blipFill>
                <a:blip r:embed="rId9"/>
                <a:stretch>
                  <a:fillRect l="-15789" r="-7018" b="-1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4B2266B-C6DB-4EB1-A6A0-73F0175C6D00}"/>
              </a:ext>
            </a:extLst>
          </p:cNvPr>
          <p:cNvSpPr/>
          <p:nvPr/>
        </p:nvSpPr>
        <p:spPr>
          <a:xfrm rot="10800000">
            <a:off x="3881004" y="5089770"/>
            <a:ext cx="2821131" cy="306518"/>
          </a:xfrm>
          <a:prstGeom prst="arc">
            <a:avLst>
              <a:gd name="adj1" fmla="val 10836008"/>
              <a:gd name="adj2" fmla="val 2156016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661CA34-387C-483E-96D6-0E632A492E75}"/>
                  </a:ext>
                </a:extLst>
              </p:cNvPr>
              <p:cNvSpPr txBox="1"/>
              <p:nvPr/>
            </p:nvSpPr>
            <p:spPr>
              <a:xfrm>
                <a:off x="2939843" y="2225335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661CA34-387C-483E-96D6-0E632A492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843" y="2225335"/>
                <a:ext cx="283154" cy="276999"/>
              </a:xfrm>
              <a:prstGeom prst="rect">
                <a:avLst/>
              </a:prstGeom>
              <a:blipFill>
                <a:blip r:embed="rId11"/>
                <a:stretch>
                  <a:fillRect l="-12766" r="-6383" b="-1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D994A53-71DA-4811-9EC6-16E85568027E}"/>
                  </a:ext>
                </a:extLst>
              </p:cNvPr>
              <p:cNvSpPr txBox="1"/>
              <p:nvPr/>
            </p:nvSpPr>
            <p:spPr>
              <a:xfrm>
                <a:off x="2957993" y="2814465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D994A53-71DA-4811-9EC6-16E855680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993" y="2814465"/>
                <a:ext cx="288477" cy="276999"/>
              </a:xfrm>
              <a:prstGeom prst="rect">
                <a:avLst/>
              </a:prstGeom>
              <a:blipFill>
                <a:blip r:embed="rId12"/>
                <a:stretch>
                  <a:fillRect l="-12500" r="-6250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4A262F3-984D-4FAF-A773-88B1BD6E2480}"/>
                  </a:ext>
                </a:extLst>
              </p:cNvPr>
              <p:cNvSpPr txBox="1"/>
              <p:nvPr/>
            </p:nvSpPr>
            <p:spPr>
              <a:xfrm>
                <a:off x="2957993" y="3459773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4A262F3-984D-4FAF-A773-88B1BD6E2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993" y="3459773"/>
                <a:ext cx="288477" cy="276999"/>
              </a:xfrm>
              <a:prstGeom prst="rect">
                <a:avLst/>
              </a:prstGeom>
              <a:blipFill>
                <a:blip r:embed="rId13"/>
                <a:stretch>
                  <a:fillRect l="-12500" r="-6250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FA64D7A-7578-4104-9BF0-2DA70B0172D1}"/>
                  </a:ext>
                </a:extLst>
              </p:cNvPr>
              <p:cNvSpPr txBox="1"/>
              <p:nvPr/>
            </p:nvSpPr>
            <p:spPr>
              <a:xfrm>
                <a:off x="2941610" y="4926714"/>
                <a:ext cx="3212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FA64D7A-7578-4104-9BF0-2DA70B017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610" y="4926714"/>
                <a:ext cx="321242" cy="276999"/>
              </a:xfrm>
              <a:prstGeom prst="rect">
                <a:avLst/>
              </a:prstGeom>
              <a:blipFill>
                <a:blip r:embed="rId14"/>
                <a:stretch>
                  <a:fillRect l="-9615" r="-7692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322987-D1F5-45AF-870D-356D719142F1}"/>
                  </a:ext>
                </a:extLst>
              </p:cNvPr>
              <p:cNvSpPr txBox="1"/>
              <p:nvPr/>
            </p:nvSpPr>
            <p:spPr>
              <a:xfrm>
                <a:off x="7312957" y="2225335"/>
                <a:ext cx="272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322987-D1F5-45AF-870D-356D71914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957" y="2225335"/>
                <a:ext cx="272639" cy="276999"/>
              </a:xfrm>
              <a:prstGeom prst="rect">
                <a:avLst/>
              </a:prstGeom>
              <a:blipFill>
                <a:blip r:embed="rId15"/>
                <a:stretch>
                  <a:fillRect l="-22727" r="-6818" b="-1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AE14E5A-C95A-4283-A90C-5C858FBE2A6F}"/>
                  </a:ext>
                </a:extLst>
              </p:cNvPr>
              <p:cNvSpPr txBox="1"/>
              <p:nvPr/>
            </p:nvSpPr>
            <p:spPr>
              <a:xfrm>
                <a:off x="7331107" y="2814465"/>
                <a:ext cx="277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AE14E5A-C95A-4283-A90C-5C858FBE2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107" y="2814465"/>
                <a:ext cx="277961" cy="276999"/>
              </a:xfrm>
              <a:prstGeom prst="rect">
                <a:avLst/>
              </a:prstGeom>
              <a:blipFill>
                <a:blip r:embed="rId16"/>
                <a:stretch>
                  <a:fillRect l="-20000" r="-8889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C94C6E5-36BD-40D5-A24C-441E8CCEAF83}"/>
                  </a:ext>
                </a:extLst>
              </p:cNvPr>
              <p:cNvSpPr txBox="1"/>
              <p:nvPr/>
            </p:nvSpPr>
            <p:spPr>
              <a:xfrm>
                <a:off x="7331107" y="3459773"/>
                <a:ext cx="27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C94C6E5-36BD-40D5-A24C-441E8CCEA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107" y="3459773"/>
                <a:ext cx="277960" cy="276999"/>
              </a:xfrm>
              <a:prstGeom prst="rect">
                <a:avLst/>
              </a:prstGeom>
              <a:blipFill>
                <a:blip r:embed="rId17"/>
                <a:stretch>
                  <a:fillRect l="-20000" r="-8889" b="-1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A1BA1D2-392D-4122-AA15-D38507265522}"/>
                  </a:ext>
                </a:extLst>
              </p:cNvPr>
              <p:cNvSpPr txBox="1"/>
              <p:nvPr/>
            </p:nvSpPr>
            <p:spPr>
              <a:xfrm>
                <a:off x="7314724" y="4926714"/>
                <a:ext cx="3429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A1BA1D2-392D-4122-AA15-D38507265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724" y="4926714"/>
                <a:ext cx="342978" cy="276999"/>
              </a:xfrm>
              <a:prstGeom prst="rect">
                <a:avLst/>
              </a:prstGeom>
              <a:blipFill>
                <a:blip r:embed="rId18"/>
                <a:stretch>
                  <a:fillRect l="-16071" r="-3571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07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312D3F-3422-4846-B1B5-1C50DA7652C5}"/>
              </a:ext>
            </a:extLst>
          </p:cNvPr>
          <p:cNvCxnSpPr>
            <a:cxnSpLocks/>
          </p:cNvCxnSpPr>
          <p:nvPr/>
        </p:nvCxnSpPr>
        <p:spPr>
          <a:xfrm flipV="1">
            <a:off x="4538212" y="1101437"/>
            <a:ext cx="0" cy="72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A9B620-E22E-489A-ACCC-771D3C932D76}"/>
              </a:ext>
            </a:extLst>
          </p:cNvPr>
          <p:cNvCxnSpPr>
            <a:cxnSpLocks/>
          </p:cNvCxnSpPr>
          <p:nvPr/>
        </p:nvCxnSpPr>
        <p:spPr>
          <a:xfrm flipV="1">
            <a:off x="3009900" y="2292929"/>
            <a:ext cx="0" cy="72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715E9C4-9250-4B1F-BE63-5A962F04B9D1}"/>
              </a:ext>
            </a:extLst>
          </p:cNvPr>
          <p:cNvCxnSpPr/>
          <p:nvPr/>
        </p:nvCxnSpPr>
        <p:spPr>
          <a:xfrm flipH="1">
            <a:off x="3314700" y="1636568"/>
            <a:ext cx="1002723" cy="1016361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E78393A-6FA4-41A2-A264-4C74F90C9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884" y="3538104"/>
            <a:ext cx="5730115" cy="170868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34CF222-3EBD-4E2A-9850-2CB52C36E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543" y="1041036"/>
            <a:ext cx="299368" cy="360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B8025D6-0ED1-41B9-8E0D-7E5ADBE68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1734306"/>
            <a:ext cx="419348" cy="38939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DAD9CAA-30A1-4A15-89D0-F6BF92E86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4048" y="2237320"/>
            <a:ext cx="425108" cy="30198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FFA9414-C0BF-4C1D-A1A1-FEE1CFEB34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1981" y="2237320"/>
            <a:ext cx="355820" cy="29455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474069F-78E6-4947-A6AF-CA27E5623D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3915" y="1783080"/>
            <a:ext cx="360000" cy="331391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E5AF079-5FDD-4CD1-85A4-41FAEF238A6E}"/>
              </a:ext>
            </a:extLst>
          </p:cNvPr>
          <p:cNvCxnSpPr>
            <a:cxnSpLocks/>
          </p:cNvCxnSpPr>
          <p:nvPr/>
        </p:nvCxnSpPr>
        <p:spPr>
          <a:xfrm flipV="1">
            <a:off x="3774056" y="3112682"/>
            <a:ext cx="0" cy="72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8F11CBF-3312-4982-84AA-63300582C18B}"/>
              </a:ext>
            </a:extLst>
          </p:cNvPr>
          <p:cNvCxnSpPr>
            <a:cxnSpLocks/>
          </p:cNvCxnSpPr>
          <p:nvPr/>
        </p:nvCxnSpPr>
        <p:spPr>
          <a:xfrm flipV="1">
            <a:off x="5302369" y="3112682"/>
            <a:ext cx="0" cy="72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31A4AB-C7BD-44FC-88C9-E196B7A1A3F3}"/>
              </a:ext>
            </a:extLst>
          </p:cNvPr>
          <p:cNvCxnSpPr>
            <a:cxnSpLocks/>
          </p:cNvCxnSpPr>
          <p:nvPr/>
        </p:nvCxnSpPr>
        <p:spPr>
          <a:xfrm flipV="1">
            <a:off x="6066526" y="2292929"/>
            <a:ext cx="0" cy="72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0FE6BD-49F5-482D-A467-ABA78380840E}"/>
              </a:ext>
            </a:extLst>
          </p:cNvPr>
          <p:cNvCxnSpPr>
            <a:cxnSpLocks/>
          </p:cNvCxnSpPr>
          <p:nvPr/>
        </p:nvCxnSpPr>
        <p:spPr>
          <a:xfrm>
            <a:off x="4736590" y="1636568"/>
            <a:ext cx="1004400" cy="101520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84CFC6F-5AFF-49E3-8FA7-6DC5B139EE15}"/>
              </a:ext>
            </a:extLst>
          </p:cNvPr>
          <p:cNvCxnSpPr>
            <a:cxnSpLocks/>
          </p:cNvCxnSpPr>
          <p:nvPr/>
        </p:nvCxnSpPr>
        <p:spPr>
          <a:xfrm flipH="1">
            <a:off x="4024393" y="1982026"/>
            <a:ext cx="445217" cy="956523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9E2C67A-13BD-4F62-A638-EFDE058BCE9C}"/>
              </a:ext>
            </a:extLst>
          </p:cNvPr>
          <p:cNvCxnSpPr>
            <a:cxnSpLocks/>
          </p:cNvCxnSpPr>
          <p:nvPr/>
        </p:nvCxnSpPr>
        <p:spPr>
          <a:xfrm>
            <a:off x="4571118" y="1980865"/>
            <a:ext cx="446400" cy="95760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66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white, water&#10;&#10;Description automatically generated">
            <a:extLst>
              <a:ext uri="{FF2B5EF4-FFF2-40B4-BE49-F238E27FC236}">
                <a16:creationId xmlns:a16="http://schemas.microsoft.com/office/drawing/2014/main" id="{B91E440D-19C9-4B42-A623-91EE1DABE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3" y="818395"/>
            <a:ext cx="7315215" cy="5029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FC0821-5809-4373-9D46-E574A498D6F6}"/>
              </a:ext>
            </a:extLst>
          </p:cNvPr>
          <p:cNvSpPr txBox="1"/>
          <p:nvPr/>
        </p:nvSpPr>
        <p:spPr>
          <a:xfrm>
            <a:off x="4015947" y="886979"/>
            <a:ext cx="4160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>
                <a:latin typeface="Avenir Next LT Pro Light" panose="020B0304020202020204" pitchFamily="34" charset="0"/>
              </a:rPr>
              <a:t>Ground State Error vs Iteration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B93447-A1E7-4ADD-9748-3391D590CDF4}"/>
              </a:ext>
            </a:extLst>
          </p:cNvPr>
          <p:cNvSpPr txBox="1"/>
          <p:nvPr/>
        </p:nvSpPr>
        <p:spPr>
          <a:xfrm>
            <a:off x="5534104" y="5596300"/>
            <a:ext cx="112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Avenir Next LT Pro Light" panose="020B0304020202020204" pitchFamily="34" charset="0"/>
              </a:rPr>
              <a:t>Iteration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478A2-5331-498D-B1A6-AE321E2E9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640510" y="3026529"/>
            <a:ext cx="2088310" cy="41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4859</TotalTime>
  <Words>32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Next LT Pro Light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Alev Orfi</dc:creator>
  <cp:lastModifiedBy>Alev Orfi</cp:lastModifiedBy>
  <cp:revision>18</cp:revision>
  <dcterms:created xsi:type="dcterms:W3CDTF">2019-11-22T22:09:40Z</dcterms:created>
  <dcterms:modified xsi:type="dcterms:W3CDTF">2020-02-24T04:09:54Z</dcterms:modified>
</cp:coreProperties>
</file>