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>
        <p:scale>
          <a:sx n="95" d="100"/>
          <a:sy n="95" d="100"/>
        </p:scale>
        <p:origin x="-2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CBE0-6B42-4BC4-B376-F1F0675E9085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2DB8-A35B-4ADF-B08C-E9AC82BEB2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53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the number of needed parameters, </a:t>
            </a:r>
            <a:r>
              <a:rPr lang="en-CA" dirty="0" err="1"/>
              <a:t>a,b,W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2DB8-A35B-4ADF-B08C-E9AC82BEB21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44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Variational </a:t>
            </a:r>
            <a:r>
              <a:rPr lang="en-CA" dirty="0" err="1"/>
              <a:t>qm</a:t>
            </a:r>
            <a:r>
              <a:rPr lang="en-CA" dirty="0"/>
              <a:t>, minimize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32DB8-A35B-4ADF-B08C-E9AC82BEB21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59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4DF1-FB02-486E-ADC0-4722BCD39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FBD0E-F704-46F7-BDDF-06D856BFB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EA9-CC72-4F3A-AB5F-6CD64238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CB63-A95E-4F08-8102-D07CF46E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DA0A-D6F5-4E6B-8964-CD6867B2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7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D6F8-63EE-427A-AD14-6C565502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41C1-0485-4D67-9578-AD8F3184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2F5C-BFF6-4D7A-86CA-FE706868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5409-186A-4C85-91DA-64E35489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51AC-6E17-4801-B970-867DD9A4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83100-CE88-4AAF-A959-293BD23E1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390AE-4038-4586-A7A0-DCB13A27A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B861-2045-4BAE-8E90-15FC71BC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D99A-6FB6-4EF8-8006-3C2F30CB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341E-5D92-4AF7-97A3-0FA6410E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3AA1-2C13-4EEB-A585-69480CB0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D2BC-120A-4E3F-AA2A-C65328C5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194B2-8C60-406E-BA35-EB943BAA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730D-F530-4550-8390-2F858C19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C50C-8DFA-46B0-A49D-5F9F68C5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7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A89B-22F5-4E17-A515-A35738F2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ED273-EFF4-4496-A317-0A99DA87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B53F-A1CE-49F8-B7F5-ADB7BF58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DFDC3-6194-4C15-A222-09030930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76B1-1A9E-4D09-BBC7-75BD31A3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45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8FA2-31EF-4533-AF61-B3529152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CA2F-658A-453E-8DB5-3C8A5238E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C340-0FFC-44CD-ACA7-1C88CAA8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1976B-6111-4816-ACB9-0CCD0C58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BBAC1-86C2-40F7-A74B-ACCB722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1D3E-DD7F-4FFE-B10E-6017C80D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5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70BC-FAF6-4F71-A93C-B48859FB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7814-3CC0-4175-90B9-4CE89917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6307-AB75-4ABC-BD57-254D6450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5BFE7-AFD3-49C1-9202-DA7B8C4E0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2AEEB-41F6-4EC1-9816-F61877F3C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C58F0-9BC9-45AC-BFCE-D97ACFF6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8667-11F4-4960-97FE-6B9BF083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63FD2-16DE-47F0-8172-805A670D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0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E176-28FD-4916-BA4B-C813BAC5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1F499-4CFF-4CD4-907E-2CE8B876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FF1F0-4F81-4E48-861C-2B9B74E7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E2747-6AEA-4B35-BE52-F704170C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4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E50F7-BE0F-45A2-9844-B1031B3E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46277-C353-4CB9-A6B1-CA183230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DF9FC-76DB-4415-8DAE-DF632364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2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03F1-1AAC-4087-92B1-068C9FF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8C72-01F3-43D3-94AA-57267868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89FD6-4C3D-478B-BEE6-B8566642A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EE43A-93A1-418C-87A5-1E481553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2EA5B-8243-4E7F-8AB3-BB85B45B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32A78-9CC7-479A-9690-4839201C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94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7AFE-BC27-4D46-955A-603E62AF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46EAC-630A-44A0-921E-F4488FB71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4F157-297F-4B94-A45B-D9A6B97C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81088-4CB5-444C-AFA7-40F92852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053C1-8FC9-412D-AF9D-86C2B042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4FE7A-9994-4476-BA45-AE30E90A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1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3DA42-15E5-490D-B654-D0BCFB9D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4481B-54A1-4DAA-AC21-1D663CE6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5100-D53F-4056-ABAB-A47ED1F1A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1167-053A-49D9-89C2-3D931FCE7F9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D972-F0C9-4839-BC11-594D3D38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0196-A282-4505-B04A-6317A1E23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73FA-6F4F-4D40-BBA5-77BDFCBF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8A4C-177B-481A-98CC-E79FB9276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latin typeface="Avenir Next LT Pro Light" panose="020B0304020202020204" pitchFamily="34" charset="0"/>
              </a:rPr>
              <a:t>Application of Machine Learning to Many-Body Quantum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EB1C-CCE8-4758-8100-A482FD51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Avenir Next LT Pro Light" panose="020B0304020202020204" pitchFamily="34" charset="0"/>
              </a:rPr>
              <a:t>Alev Orfi</a:t>
            </a:r>
          </a:p>
          <a:p>
            <a:r>
              <a:rPr lang="en-CA" dirty="0">
                <a:latin typeface="Avenir Next LT Pro Light" panose="020B0304020202020204" pitchFamily="34" charset="0"/>
              </a:rPr>
              <a:t>Supervisor: Bill </a:t>
            </a:r>
            <a:r>
              <a:rPr lang="en-CA" dirty="0" err="1">
                <a:latin typeface="Avenir Next LT Pro Light" panose="020B0304020202020204" pitchFamily="34" charset="0"/>
              </a:rPr>
              <a:t>Coish</a:t>
            </a:r>
            <a:endParaRPr lang="en-CA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5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ADE-49F3-4069-8029-C7F6BBD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6" y="89819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venir Next LT Pro Light" panose="020B0604020202020204" pitchFamily="34" charset="0"/>
              </a:rPr>
              <a:t>Many-Body Quantum Systems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47E0C-D1B5-4955-8C8C-C52BAF61927B}"/>
              </a:ext>
            </a:extLst>
          </p:cNvPr>
          <p:cNvCxnSpPr/>
          <p:nvPr/>
        </p:nvCxnSpPr>
        <p:spPr>
          <a:xfrm>
            <a:off x="791497" y="1052063"/>
            <a:ext cx="10835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611D8C01-5A9A-4CB5-9425-E353E17E6839}"/>
              </a:ext>
            </a:extLst>
          </p:cNvPr>
          <p:cNvSpPr txBox="1">
            <a:spLocks/>
          </p:cNvSpPr>
          <p:nvPr/>
        </p:nvSpPr>
        <p:spPr>
          <a:xfrm>
            <a:off x="10717163" y="505902"/>
            <a:ext cx="2215944" cy="82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500" dirty="0">
                <a:latin typeface="Avenir Next LT Pro Light" panose="020B0604020202020204" pitchFamily="34" charset="0"/>
              </a:rPr>
              <a:t>Feb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6BD12-2E21-46A6-BAEE-175F957D34CC}"/>
              </a:ext>
            </a:extLst>
          </p:cNvPr>
          <p:cNvSpPr txBox="1"/>
          <p:nvPr/>
        </p:nvSpPr>
        <p:spPr>
          <a:xfrm>
            <a:off x="1186407" y="1897949"/>
            <a:ext cx="5375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200" dirty="0"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err="1">
                <a:latin typeface="Avenir Next LT Pro Light" panose="020B0304020202020204" pitchFamily="34" charset="0"/>
              </a:rPr>
              <a:t>lkxgm</a:t>
            </a:r>
            <a:endParaRPr lang="en-CA" sz="2200" dirty="0">
              <a:latin typeface="Avenir Next LT Pro Light" panose="020B03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1AE77-C556-4F48-A44C-44F2AD1A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844" y="3170021"/>
            <a:ext cx="2746769" cy="8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3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ADE-49F3-4069-8029-C7F6BBD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6" y="89819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venir Next LT Pro Light" panose="020B0604020202020204" pitchFamily="34" charset="0"/>
              </a:rPr>
              <a:t>Central Spin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47E0C-D1B5-4955-8C8C-C52BAF61927B}"/>
              </a:ext>
            </a:extLst>
          </p:cNvPr>
          <p:cNvCxnSpPr/>
          <p:nvPr/>
        </p:nvCxnSpPr>
        <p:spPr>
          <a:xfrm>
            <a:off x="791497" y="1052063"/>
            <a:ext cx="10835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C9A3A53-86EF-49B6-BC65-0901441B592A}"/>
              </a:ext>
            </a:extLst>
          </p:cNvPr>
          <p:cNvSpPr txBox="1">
            <a:spLocks/>
          </p:cNvSpPr>
          <p:nvPr/>
        </p:nvSpPr>
        <p:spPr>
          <a:xfrm>
            <a:off x="10717163" y="505902"/>
            <a:ext cx="2215944" cy="82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500" dirty="0">
                <a:latin typeface="Avenir Next LT Pro Light" panose="020B0604020202020204" pitchFamily="34" charset="0"/>
              </a:rPr>
              <a:t>Feb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220F9-2AAE-4F32-A7A2-8CB6E580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56" y="1435990"/>
            <a:ext cx="5048865" cy="1505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4AFA3-F275-472B-9615-7CCCC0C9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5" y="1415382"/>
            <a:ext cx="4809849" cy="4508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FD53D-D5AA-4617-AA33-9716EF49592A}"/>
              </a:ext>
            </a:extLst>
          </p:cNvPr>
          <p:cNvSpPr txBox="1"/>
          <p:nvPr/>
        </p:nvSpPr>
        <p:spPr>
          <a:xfrm>
            <a:off x="6209071" y="3269226"/>
            <a:ext cx="5375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err="1">
                <a:latin typeface="Avenir Next LT Pro Light" panose="020B0304020202020204" pitchFamily="34" charset="0"/>
              </a:rPr>
              <a:t>Decoherance</a:t>
            </a:r>
            <a:r>
              <a:rPr lang="en-CA" sz="2200" dirty="0">
                <a:latin typeface="Avenir Next LT Pro Light" panose="020B0304020202020204" pitchFamily="34" charset="0"/>
              </a:rPr>
              <a:t> of spin quantum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latin typeface="Avenir Next LT Pro Light" panose="020B0304020202020204" pitchFamily="34" charset="0"/>
              </a:rPr>
              <a:t>BSC model of </a:t>
            </a:r>
            <a:r>
              <a:rPr lang="en-CA" sz="2200" dirty="0" err="1">
                <a:latin typeface="Avenir Next LT Pro Light" panose="020B0304020202020204" pitchFamily="34" charset="0"/>
              </a:rPr>
              <a:t>superconductivy</a:t>
            </a:r>
            <a:endParaRPr lang="en-CA" sz="22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9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ADE-49F3-4069-8029-C7F6BBD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6" y="89819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venir Next LT Pro Light" panose="020B0604020202020204" pitchFamily="34" charset="0"/>
              </a:rPr>
              <a:t>Restricted Boltzmann Machine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47E0C-D1B5-4955-8C8C-C52BAF61927B}"/>
              </a:ext>
            </a:extLst>
          </p:cNvPr>
          <p:cNvCxnSpPr/>
          <p:nvPr/>
        </p:nvCxnSpPr>
        <p:spPr>
          <a:xfrm>
            <a:off x="791497" y="1052063"/>
            <a:ext cx="10835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B76C5E7-C07C-490F-993E-C38B58E0F254}"/>
              </a:ext>
            </a:extLst>
          </p:cNvPr>
          <p:cNvSpPr txBox="1">
            <a:spLocks/>
          </p:cNvSpPr>
          <p:nvPr/>
        </p:nvSpPr>
        <p:spPr>
          <a:xfrm>
            <a:off x="10717163" y="505902"/>
            <a:ext cx="2215944" cy="82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500" dirty="0">
                <a:latin typeface="Avenir Next LT Pro Light" panose="020B0604020202020204" pitchFamily="34" charset="0"/>
              </a:rPr>
              <a:t>Feb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5B2032-C403-4036-8318-4401D396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089" y="2561350"/>
            <a:ext cx="2989007" cy="690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BB8229-C6BE-410B-8735-71C1B89E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32" y="3401394"/>
            <a:ext cx="5753187" cy="972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CC1858-EAA6-4C6E-A04C-AB2BFF251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919" y="1488592"/>
            <a:ext cx="4982726" cy="388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3728B3-9C2C-4127-A875-D77D8628C28D}"/>
              </a:ext>
            </a:extLst>
          </p:cNvPr>
          <p:cNvSpPr txBox="1"/>
          <p:nvPr/>
        </p:nvSpPr>
        <p:spPr>
          <a:xfrm>
            <a:off x="775030" y="4940826"/>
            <a:ext cx="2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venir Next LT Pro Light" panose="020B0304020202020204" pitchFamily="34" charset="0"/>
              </a:rPr>
              <a:t>Model Parameters: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F163F-2041-4C8C-B791-9D4C9F6B3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060" y="4761525"/>
            <a:ext cx="287767" cy="27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BF2A87-CFDC-4759-BD18-5B3D95040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7060" y="5044166"/>
            <a:ext cx="234181" cy="260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6E406-9FC2-4BCA-9B16-EB9B0429B64D}"/>
              </a:ext>
            </a:extLst>
          </p:cNvPr>
          <p:cNvSpPr txBox="1"/>
          <p:nvPr/>
        </p:nvSpPr>
        <p:spPr>
          <a:xfrm>
            <a:off x="3930140" y="5041279"/>
            <a:ext cx="112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venir Next LT Pro Light" panose="020B0304020202020204" pitchFamily="34" charset="0"/>
              </a:rPr>
              <a:t>(M elements)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588CD5-0AC3-47A4-965F-13F94374B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1650" y="5408313"/>
            <a:ext cx="493080" cy="3075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C77677-12F7-4040-A61C-02DCE1EABC97}"/>
              </a:ext>
            </a:extLst>
          </p:cNvPr>
          <p:cNvSpPr txBox="1"/>
          <p:nvPr/>
        </p:nvSpPr>
        <p:spPr>
          <a:xfrm>
            <a:off x="3930140" y="4703986"/>
            <a:ext cx="112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venir Next LT Pro Light" panose="020B0304020202020204" pitchFamily="34" charset="0"/>
              </a:rPr>
              <a:t>(N elements)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6D4DF0-852F-4ACA-B2E2-9DB212F9BBD0}"/>
              </a:ext>
            </a:extLst>
          </p:cNvPr>
          <p:cNvSpPr txBox="1"/>
          <p:nvPr/>
        </p:nvSpPr>
        <p:spPr>
          <a:xfrm>
            <a:off x="3930140" y="5408313"/>
            <a:ext cx="1383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venir Next LT Pro Light" panose="020B0304020202020204" pitchFamily="34" charset="0"/>
              </a:rPr>
              <a:t>(N×M elements)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B2FB79-5DAD-4783-BA8D-52F7BADD73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1442" y="1592429"/>
            <a:ext cx="2746769" cy="8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2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ADE-49F3-4069-8029-C7F6BBD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6" y="89819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venir Next LT Pro Light" panose="020B0604020202020204" pitchFamily="34" charset="0"/>
              </a:rPr>
              <a:t>Ground State Determination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47E0C-D1B5-4955-8C8C-C52BAF61927B}"/>
              </a:ext>
            </a:extLst>
          </p:cNvPr>
          <p:cNvCxnSpPr/>
          <p:nvPr/>
        </p:nvCxnSpPr>
        <p:spPr>
          <a:xfrm>
            <a:off x="791497" y="1052063"/>
            <a:ext cx="10835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E7FEBC8-5A53-4F08-BADA-6493B4FA0F90}"/>
              </a:ext>
            </a:extLst>
          </p:cNvPr>
          <p:cNvSpPr txBox="1">
            <a:spLocks/>
          </p:cNvSpPr>
          <p:nvPr/>
        </p:nvSpPr>
        <p:spPr>
          <a:xfrm>
            <a:off x="10717163" y="505902"/>
            <a:ext cx="2215944" cy="82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500" dirty="0">
                <a:latin typeface="Avenir Next LT Pro Light" panose="020B0604020202020204" pitchFamily="34" charset="0"/>
              </a:rPr>
              <a:t>Feb 2020</a:t>
            </a:r>
          </a:p>
        </p:txBody>
      </p:sp>
    </p:spTree>
    <p:extLst>
      <p:ext uri="{BB962C8B-B14F-4D97-AF65-F5344CB8AC3E}">
        <p14:creationId xmlns:p14="http://schemas.microsoft.com/office/powerpoint/2010/main" val="137152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ADE-49F3-4069-8029-C7F6BBD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6" y="89819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venir Next LT Pro Light" panose="020B0604020202020204" pitchFamily="34" charset="0"/>
              </a:rPr>
              <a:t>Initial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47E0C-D1B5-4955-8C8C-C52BAF61927B}"/>
              </a:ext>
            </a:extLst>
          </p:cNvPr>
          <p:cNvCxnSpPr/>
          <p:nvPr/>
        </p:nvCxnSpPr>
        <p:spPr>
          <a:xfrm>
            <a:off x="791497" y="1052063"/>
            <a:ext cx="10835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picture containing white, table, water, ready&#10;&#10;Description automatically generated">
            <a:extLst>
              <a:ext uri="{FF2B5EF4-FFF2-40B4-BE49-F238E27FC236}">
                <a16:creationId xmlns:a16="http://schemas.microsoft.com/office/drawing/2014/main" id="{CEA4936A-4451-4C7E-B7B0-45E0683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63" y="1498270"/>
            <a:ext cx="6364150" cy="46873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9ACC6F-037F-4C26-A590-C07E67E155D9}"/>
              </a:ext>
            </a:extLst>
          </p:cNvPr>
          <p:cNvSpPr txBox="1">
            <a:spLocks/>
          </p:cNvSpPr>
          <p:nvPr/>
        </p:nvSpPr>
        <p:spPr>
          <a:xfrm>
            <a:off x="10717163" y="505902"/>
            <a:ext cx="2215944" cy="82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500" dirty="0">
                <a:latin typeface="Avenir Next LT Pro Light" panose="020B0604020202020204" pitchFamily="34" charset="0"/>
              </a:rPr>
              <a:t>Feb 2020</a:t>
            </a:r>
          </a:p>
        </p:txBody>
      </p:sp>
    </p:spTree>
    <p:extLst>
      <p:ext uri="{BB962C8B-B14F-4D97-AF65-F5344CB8AC3E}">
        <p14:creationId xmlns:p14="http://schemas.microsoft.com/office/powerpoint/2010/main" val="131145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119E12AB9DB44A821505AFC6E7B73" ma:contentTypeVersion="2" ma:contentTypeDescription="Create a new document." ma:contentTypeScope="" ma:versionID="a05125b936fa394133c9cbe6d51e43eb">
  <xsd:schema xmlns:xsd="http://www.w3.org/2001/XMLSchema" xmlns:xs="http://www.w3.org/2001/XMLSchema" xmlns:p="http://schemas.microsoft.com/office/2006/metadata/properties" xmlns:ns3="aa7096bf-2aaa-478f-b287-5cf5d04061b7" targetNamespace="http://schemas.microsoft.com/office/2006/metadata/properties" ma:root="true" ma:fieldsID="3d30e7fe3c22ec12da6a91a481822fd4" ns3:_="">
    <xsd:import namespace="aa7096bf-2aaa-478f-b287-5cf5d04061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096bf-2aaa-478f-b287-5cf5d0406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11F2B-1568-41B8-8AAD-C1383AEF432F}">
  <ds:schemaRefs>
    <ds:schemaRef ds:uri="http://schemas.microsoft.com/office/2006/documentManagement/types"/>
    <ds:schemaRef ds:uri="http://schemas.microsoft.com/office/2006/metadata/properties"/>
    <ds:schemaRef ds:uri="aa7096bf-2aaa-478f-b287-5cf5d04061b7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6F96C7-81D0-48E1-90CD-07621AED6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B94BD-511D-4B49-8B7B-D6882BFB05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7096bf-2aaa-478f-b287-5cf5d0406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83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Calibri Light</vt:lpstr>
      <vt:lpstr>Office Theme</vt:lpstr>
      <vt:lpstr>Application of Machine Learning to Many-Body Quantum Dynamics</vt:lpstr>
      <vt:lpstr>Many-Body Quantum Systems</vt:lpstr>
      <vt:lpstr>Central Spin Model</vt:lpstr>
      <vt:lpstr>Restricted Boltzmann Machine</vt:lpstr>
      <vt:lpstr>Ground State Determination</vt:lpstr>
      <vt:lpstr>Initial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 Techniques to Many-Body Quantum Dynamics</dc:title>
  <dc:creator>Alev Orfi</dc:creator>
  <cp:lastModifiedBy>Alev Orfi</cp:lastModifiedBy>
  <cp:revision>9</cp:revision>
  <dcterms:created xsi:type="dcterms:W3CDTF">2020-02-19T17:31:50Z</dcterms:created>
  <dcterms:modified xsi:type="dcterms:W3CDTF">2020-02-21T02:51:52Z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0x010100881119E12AB9DB44A821505AFC6E7B73</vt:lpwstr>
  </property>
</Properties>
</file>