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959A6-666D-4626-8A9D-2A772A2BE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2ABEA9-176C-46ED-B534-6E2DDC9B9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59FD25-9060-4E8E-8DCF-44BE28398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E663-0458-4561-8DC4-D6A57A4434B5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5AC75D-E552-4EA6-B7CD-A6966D1A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F7BF6C-056D-4623-A72A-F69E6075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6614-29D9-45A1-9009-9872610C66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71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2D5D7B-7E51-4E4E-A7C9-4C690AF4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200D13-6F73-4EB3-843D-6A0206A19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C1ABF4-07CA-4E79-AC0A-CFDFE90C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E663-0458-4561-8DC4-D6A57A4434B5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AAE07D-BFD0-486E-8D29-621524D8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2567D6-A120-4678-9841-04A6658E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6614-29D9-45A1-9009-9872610C66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04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3C10DCC-34E5-4B87-A6C8-2BBCD4DC9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9960A4-FAFC-46CD-9D82-7B3975715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7D9130-4F16-44B5-A45F-017C7AE4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E663-0458-4561-8DC4-D6A57A4434B5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961248-C8C1-4000-AAAE-084635C4A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275151-7AB8-4590-82CE-7AC1AB97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6614-29D9-45A1-9009-9872610C66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95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268792-62C1-4DB7-BAD6-6A9603AF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FACBF8-F238-4ED9-8B8B-0D37E7CF3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FACF54-2C98-4B8F-A9B2-1F176A7A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E663-0458-4561-8DC4-D6A57A4434B5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597FBD-AE13-46F9-B5B8-64C48F1E3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450649-D276-436B-B3C0-7A230988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6614-29D9-45A1-9009-9872610C66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00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ABFC9F-0D36-4279-8D84-977CCD39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26BDA0-55F8-441C-9743-DD16B5A8D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AE78FD-5C72-448F-80E0-52ADED6C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E663-0458-4561-8DC4-D6A57A4434B5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8DA76D-7A12-47C7-BED6-63906333D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032541-9ABF-41C1-86A4-8966036A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6614-29D9-45A1-9009-9872610C66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53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1879E9-252E-40BD-9FFB-CC336EED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34E84B-909C-493C-8362-C1CF56D30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CD0DF2-1BA9-45C8-9E7C-E3CF4F325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E5F84D-B3DD-40E0-8363-3D774A32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E663-0458-4561-8DC4-D6A57A4434B5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8F3A07-3BB6-41B2-AC73-F67FFB4F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8D0298-D638-4CCF-8D20-647D1A16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6614-29D9-45A1-9009-9872610C66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68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40D0CE-60BC-41FE-8392-9DBFB078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033EFE-119B-4822-AA7E-061C1FD6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574AED-C860-4FD4-9F77-B64F1B09E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7FBDA5D-05EE-49EB-B957-1A6871DE0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6354A52-4A61-4AE5-860E-853BBC158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6051DBB-F540-4036-A1B1-9FCF7F87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E663-0458-4561-8DC4-D6A57A4434B5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52CE873-B5EB-4B01-B1CA-EBE05FF1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6CF243C-6388-43C1-B730-12364C15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6614-29D9-45A1-9009-9872610C66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75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150C10-B6C9-4A2C-AAF6-A6D0816C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88E0ED5-F361-44FA-96C5-B479AD77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E663-0458-4561-8DC4-D6A57A4434B5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03F851-998D-4F48-AA9E-D26B7DB8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78D9463-2C12-4257-9167-861AFA57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6614-29D9-45A1-9009-9872610C66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35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D15AE8-B328-40DC-94C0-9AED417D3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E663-0458-4561-8DC4-D6A57A4434B5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3F10B7-1828-4521-8993-11C02E3F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8E9D17-9723-412C-8C63-12822F54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6614-29D9-45A1-9009-9872610C66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22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1B02BA-E624-4713-8B83-AB599C83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3C8871-801B-4816-BD2C-0F77F7E72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231D77-EAC6-45F9-91EF-8CC850BCE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DA84C3-2E8C-47A1-84D0-321951B1D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E663-0458-4561-8DC4-D6A57A4434B5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D82BBB-69B7-406D-B2BF-E0A4AB45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359191-8593-409B-92B7-BD0FA385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6614-29D9-45A1-9009-9872610C66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66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082427-C844-436F-9A66-E1D6D1C4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9AB0AC0-15D3-427A-AC9B-F6EB95443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DEFDF8-B502-4521-ACDF-7F3FD1876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0707B3-EDB5-41C2-8560-2BACCBD0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E663-0458-4561-8DC4-D6A57A4434B5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080965-63A9-455F-B95F-C3866F33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C4B389-22FD-484B-92D8-B79A6EEF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6614-29D9-45A1-9009-9872610C66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81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BE71EEC-D309-48F6-8DEE-3E5AE6B0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991CD1-F6CA-4843-BCF9-5DD174EB8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CBC256-B8EA-4E87-9D6D-95F4CEC87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0E663-0458-4561-8DC4-D6A57A4434B5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D3555B-D2AC-42D7-B41E-4C8296537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89A3BE-FB24-4395-829E-DB04A1C30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96614-29D9-45A1-9009-9872610C66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75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4A9742-CCFB-4103-B4C0-DCA24AD63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4373"/>
            <a:ext cx="9448800" cy="1405590"/>
          </a:xfrm>
        </p:spPr>
        <p:txBody>
          <a:bodyPr/>
          <a:lstStyle/>
          <a:p>
            <a:r>
              <a:rPr lang="en-US" altLang="ja-JP" dirty="0"/>
              <a:t>IP</a:t>
            </a:r>
            <a:r>
              <a:rPr lang="ja-JP" altLang="en-US" dirty="0"/>
              <a:t>アドレス追跡プログラム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366467E-059F-4981-9D24-A8393CE97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501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7F4F266-C343-42ED-BD1E-C8A5C2F31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45" y="945119"/>
            <a:ext cx="10801260" cy="258637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879ABB6-5AAC-4D55-ACA0-EBCBA093AA0C}"/>
              </a:ext>
            </a:extLst>
          </p:cNvPr>
          <p:cNvSpPr txBox="1"/>
          <p:nvPr/>
        </p:nvSpPr>
        <p:spPr>
          <a:xfrm>
            <a:off x="1131683" y="398352"/>
            <a:ext cx="465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実行例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479F1AA-E665-4FA6-9151-CC5BDF1B2873}"/>
              </a:ext>
            </a:extLst>
          </p:cNvPr>
          <p:cNvSpPr txBox="1"/>
          <p:nvPr/>
        </p:nvSpPr>
        <p:spPr>
          <a:xfrm>
            <a:off x="1290118" y="3839035"/>
            <a:ext cx="899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https://github.com/aoring012/seisakuprogram/blob/main/seisaku/TrackingIP.py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56AD735-9D7E-4D18-8FDD-7D0330353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358" y="4515905"/>
            <a:ext cx="2124356" cy="212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3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71C4250-D882-4080-8E93-BD802D15AF9C}"/>
              </a:ext>
            </a:extLst>
          </p:cNvPr>
          <p:cNvSpPr txBox="1"/>
          <p:nvPr/>
        </p:nvSpPr>
        <p:spPr>
          <a:xfrm>
            <a:off x="1966586" y="258901"/>
            <a:ext cx="7164887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コード例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en-US" altLang="ja-JP" sz="1400" dirty="0"/>
              <a:t>import requests</a:t>
            </a:r>
          </a:p>
          <a:p>
            <a:r>
              <a:rPr kumimoji="1" lang="en-US" altLang="ja-JP" sz="1400" dirty="0"/>
              <a:t>import json</a:t>
            </a:r>
          </a:p>
          <a:p>
            <a:endParaRPr kumimoji="1" lang="en-US" altLang="ja-JP" sz="1400" dirty="0"/>
          </a:p>
          <a:p>
            <a:r>
              <a:rPr kumimoji="1" lang="en-US" altLang="ja-JP" sz="1400" dirty="0"/>
              <a:t>def </a:t>
            </a:r>
            <a:r>
              <a:rPr kumimoji="1" lang="en-US" altLang="ja-JP" sz="1400" dirty="0" err="1"/>
              <a:t>get_ip_info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ip_address</a:t>
            </a:r>
            <a:r>
              <a:rPr kumimoji="1" lang="en-US" altLang="ja-JP" sz="1400" dirty="0"/>
              <a:t>):</a:t>
            </a:r>
          </a:p>
          <a:p>
            <a:r>
              <a:rPr kumimoji="1" lang="en-US" altLang="ja-JP" sz="1400" dirty="0"/>
              <a:t>  """</a:t>
            </a:r>
          </a:p>
          <a:p>
            <a:r>
              <a:rPr kumimoji="1" lang="en-US" altLang="ja-JP" sz="1400" dirty="0"/>
              <a:t>  IP </a:t>
            </a:r>
            <a:r>
              <a:rPr kumimoji="1" lang="ja-JP" altLang="en-US" sz="1400" dirty="0"/>
              <a:t>アドレスから地理的位置情報などの情報を取得する関数</a:t>
            </a:r>
          </a:p>
          <a:p>
            <a:endParaRPr kumimoji="1" lang="ja-JP" altLang="en-US" sz="1400" dirty="0"/>
          </a:p>
          <a:p>
            <a:r>
              <a:rPr kumimoji="1" lang="ja-JP" altLang="en-US" sz="1400" dirty="0"/>
              <a:t>  </a:t>
            </a:r>
            <a:r>
              <a:rPr kumimoji="1" lang="en-US" altLang="ja-JP" sz="1400" dirty="0" err="1"/>
              <a:t>Args</a:t>
            </a:r>
            <a:r>
              <a:rPr kumimoji="1" lang="en-US" altLang="ja-JP" sz="1400" dirty="0"/>
              <a:t>:</a:t>
            </a:r>
          </a:p>
          <a:p>
            <a:r>
              <a:rPr kumimoji="1" lang="en-US" altLang="ja-JP" sz="1400" dirty="0"/>
              <a:t>    </a:t>
            </a:r>
            <a:r>
              <a:rPr kumimoji="1" lang="en-US" altLang="ja-JP" sz="1400" dirty="0" err="1"/>
              <a:t>ip_address</a:t>
            </a:r>
            <a:r>
              <a:rPr kumimoji="1" lang="en-US" altLang="ja-JP" sz="1400" dirty="0"/>
              <a:t>: </a:t>
            </a:r>
            <a:r>
              <a:rPr kumimoji="1" lang="ja-JP" altLang="en-US" sz="1400" dirty="0"/>
              <a:t>追跡したい </a:t>
            </a:r>
            <a:r>
              <a:rPr kumimoji="1" lang="en-US" altLang="ja-JP" sz="1400" dirty="0"/>
              <a:t>IP </a:t>
            </a:r>
            <a:r>
              <a:rPr kumimoji="1" lang="ja-JP" altLang="en-US" sz="1400" dirty="0"/>
              <a:t>アドレス</a:t>
            </a:r>
          </a:p>
          <a:p>
            <a:endParaRPr kumimoji="1" lang="ja-JP" altLang="en-US" sz="1400" dirty="0"/>
          </a:p>
          <a:p>
            <a:r>
              <a:rPr kumimoji="1" lang="ja-JP" altLang="en-US" sz="1400" dirty="0"/>
              <a:t>  </a:t>
            </a:r>
            <a:r>
              <a:rPr kumimoji="1" lang="en-US" altLang="ja-JP" sz="1400" dirty="0"/>
              <a:t>Returns:</a:t>
            </a:r>
          </a:p>
          <a:p>
            <a:r>
              <a:rPr kumimoji="1" lang="en-US" altLang="ja-JP" sz="1400" dirty="0"/>
              <a:t>    </a:t>
            </a:r>
            <a:r>
              <a:rPr kumimoji="1" lang="ja-JP" altLang="en-US" sz="1400" dirty="0"/>
              <a:t>取得した情報の辞書。エラーが発生した場合は </a:t>
            </a:r>
            <a:r>
              <a:rPr kumimoji="1" lang="en-US" altLang="ja-JP" sz="1400" dirty="0"/>
              <a:t>None </a:t>
            </a:r>
            <a:r>
              <a:rPr kumimoji="1" lang="ja-JP" altLang="en-US" sz="1400" dirty="0"/>
              <a:t>を返す。</a:t>
            </a:r>
          </a:p>
          <a:p>
            <a:r>
              <a:rPr kumimoji="1" lang="ja-JP" altLang="en-US" sz="1400" dirty="0"/>
              <a:t>  </a:t>
            </a:r>
            <a:r>
              <a:rPr kumimoji="1" lang="en-US" altLang="ja-JP" sz="1400" dirty="0"/>
              <a:t>"""</a:t>
            </a:r>
          </a:p>
          <a:p>
            <a:r>
              <a:rPr kumimoji="1" lang="en-US" altLang="ja-JP" sz="1400" dirty="0"/>
              <a:t>  try:</a:t>
            </a:r>
          </a:p>
          <a:p>
            <a:r>
              <a:rPr kumimoji="1" lang="en-US" altLang="ja-JP" sz="1400" dirty="0"/>
              <a:t>    </a:t>
            </a:r>
            <a:r>
              <a:rPr kumimoji="1" lang="en-US" altLang="ja-JP" sz="1400" dirty="0" err="1"/>
              <a:t>url</a:t>
            </a:r>
            <a:r>
              <a:rPr kumimoji="1" lang="en-US" altLang="ja-JP" sz="1400" dirty="0"/>
              <a:t> = </a:t>
            </a:r>
            <a:r>
              <a:rPr kumimoji="1" lang="en-US" altLang="ja-JP" sz="1400" dirty="0" err="1"/>
              <a:t>f"http</a:t>
            </a:r>
            <a:r>
              <a:rPr kumimoji="1" lang="en-US" altLang="ja-JP" sz="1400" dirty="0"/>
              <a:t>://ip-api.com/json/{</a:t>
            </a:r>
            <a:r>
              <a:rPr kumimoji="1" lang="en-US" altLang="ja-JP" sz="1400" dirty="0" err="1"/>
              <a:t>ip_address</a:t>
            </a:r>
            <a:r>
              <a:rPr kumimoji="1" lang="en-US" altLang="ja-JP" sz="1400" dirty="0"/>
              <a:t>}"  # </a:t>
            </a:r>
            <a:r>
              <a:rPr kumimoji="1" lang="ja-JP" altLang="en-US" sz="1400" dirty="0"/>
              <a:t>無料の </a:t>
            </a:r>
            <a:r>
              <a:rPr kumimoji="1" lang="en-US" altLang="ja-JP" sz="1400" dirty="0"/>
              <a:t>IP </a:t>
            </a:r>
            <a:r>
              <a:rPr kumimoji="1" lang="ja-JP" altLang="en-US" sz="1400" dirty="0"/>
              <a:t>アドレス情報 </a:t>
            </a:r>
            <a:r>
              <a:rPr kumimoji="1" lang="en-US" altLang="ja-JP" sz="1400" dirty="0"/>
              <a:t>API </a:t>
            </a:r>
            <a:r>
              <a:rPr kumimoji="1" lang="ja-JP" altLang="en-US" sz="1400" dirty="0"/>
              <a:t>を使用</a:t>
            </a:r>
          </a:p>
          <a:p>
            <a:r>
              <a:rPr kumimoji="1" lang="ja-JP" altLang="en-US" sz="1400" dirty="0"/>
              <a:t>    </a:t>
            </a:r>
            <a:r>
              <a:rPr kumimoji="1" lang="en-US" altLang="ja-JP" sz="1400" dirty="0"/>
              <a:t>response = </a:t>
            </a:r>
            <a:r>
              <a:rPr kumimoji="1" lang="en-US" altLang="ja-JP" sz="1400" dirty="0" err="1"/>
              <a:t>requests.get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url</a:t>
            </a:r>
            <a:r>
              <a:rPr kumimoji="1" lang="en-US" altLang="ja-JP" sz="1400" dirty="0"/>
              <a:t>)</a:t>
            </a:r>
          </a:p>
          <a:p>
            <a:r>
              <a:rPr kumimoji="1" lang="en-US" altLang="ja-JP" sz="1400" dirty="0"/>
              <a:t>    </a:t>
            </a:r>
            <a:r>
              <a:rPr kumimoji="1" lang="en-US" altLang="ja-JP" sz="1400" dirty="0" err="1"/>
              <a:t>response.raise_for_status</a:t>
            </a:r>
            <a:r>
              <a:rPr kumimoji="1" lang="en-US" altLang="ja-JP" sz="1400" dirty="0"/>
              <a:t>()  # </a:t>
            </a:r>
            <a:r>
              <a:rPr kumimoji="1" lang="ja-JP" altLang="en-US" sz="1400" dirty="0"/>
              <a:t>エラーが発生した場合、例外を発生させる</a:t>
            </a:r>
          </a:p>
          <a:p>
            <a:r>
              <a:rPr kumimoji="1" lang="ja-JP" altLang="en-US" sz="1400" dirty="0"/>
              <a:t>    </a:t>
            </a:r>
            <a:r>
              <a:rPr kumimoji="1" lang="en-US" altLang="ja-JP" sz="1400" dirty="0"/>
              <a:t>data = </a:t>
            </a:r>
            <a:r>
              <a:rPr kumimoji="1" lang="en-US" altLang="ja-JP" sz="1400" dirty="0" err="1"/>
              <a:t>json.loads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response.text</a:t>
            </a:r>
            <a:r>
              <a:rPr kumimoji="1" lang="en-US" altLang="ja-JP" sz="1400" dirty="0"/>
              <a:t>)</a:t>
            </a:r>
          </a:p>
          <a:p>
            <a:r>
              <a:rPr kumimoji="1" lang="en-US" altLang="ja-JP" sz="1400" dirty="0"/>
              <a:t>    return data</a:t>
            </a:r>
          </a:p>
          <a:p>
            <a:r>
              <a:rPr kumimoji="1" lang="en-US" altLang="ja-JP" sz="1400" dirty="0"/>
              <a:t>  except </a:t>
            </a:r>
            <a:r>
              <a:rPr kumimoji="1" lang="en-US" altLang="ja-JP" sz="1400" dirty="0" err="1"/>
              <a:t>requests.exceptions.RequestException</a:t>
            </a:r>
            <a:r>
              <a:rPr kumimoji="1" lang="en-US" altLang="ja-JP" sz="1400" dirty="0"/>
              <a:t> as e:</a:t>
            </a:r>
          </a:p>
          <a:p>
            <a:r>
              <a:rPr kumimoji="1" lang="en-US" altLang="ja-JP" sz="1400" dirty="0"/>
              <a:t>    print(</a:t>
            </a:r>
            <a:r>
              <a:rPr kumimoji="1" lang="en-US" altLang="ja-JP" sz="1400" dirty="0" err="1"/>
              <a:t>f"Error</a:t>
            </a:r>
            <a:r>
              <a:rPr kumimoji="1" lang="en-US" altLang="ja-JP" sz="1400" dirty="0"/>
              <a:t> during API request: {e}")</a:t>
            </a:r>
          </a:p>
          <a:p>
            <a:r>
              <a:rPr kumimoji="1" lang="en-US" altLang="ja-JP" sz="1400" dirty="0"/>
              <a:t>    return None</a:t>
            </a:r>
          </a:p>
          <a:p>
            <a:r>
              <a:rPr kumimoji="1" lang="en-US" altLang="ja-JP" sz="1400" dirty="0"/>
              <a:t>  except </a:t>
            </a:r>
            <a:r>
              <a:rPr kumimoji="1" lang="en-US" altLang="ja-JP" sz="1400" dirty="0" err="1"/>
              <a:t>json.JSONDecodeError</a:t>
            </a:r>
            <a:r>
              <a:rPr kumimoji="1" lang="en-US" altLang="ja-JP" sz="1400" dirty="0"/>
              <a:t> as e:</a:t>
            </a:r>
          </a:p>
          <a:p>
            <a:r>
              <a:rPr kumimoji="1" lang="en-US" altLang="ja-JP" sz="1400" dirty="0"/>
              <a:t>    print(</a:t>
            </a:r>
            <a:r>
              <a:rPr kumimoji="1" lang="en-US" altLang="ja-JP" sz="1400" dirty="0" err="1"/>
              <a:t>f"Error</a:t>
            </a:r>
            <a:r>
              <a:rPr kumimoji="1" lang="en-US" altLang="ja-JP" sz="1400" dirty="0"/>
              <a:t> decoding JSON response: {e}")</a:t>
            </a:r>
          </a:p>
          <a:p>
            <a:r>
              <a:rPr kumimoji="1" lang="en-US" altLang="ja-JP" sz="1400" dirty="0"/>
              <a:t>    return None</a:t>
            </a:r>
          </a:p>
          <a:p>
            <a:endParaRPr kumimoji="1" lang="en-US" altLang="ja-JP" sz="1400" dirty="0"/>
          </a:p>
          <a:p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8662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71C4250-D882-4080-8E93-BD802D15AF9C}"/>
              </a:ext>
            </a:extLst>
          </p:cNvPr>
          <p:cNvSpPr txBox="1"/>
          <p:nvPr/>
        </p:nvSpPr>
        <p:spPr>
          <a:xfrm>
            <a:off x="1152394" y="258901"/>
            <a:ext cx="7164887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def </a:t>
            </a:r>
            <a:r>
              <a:rPr kumimoji="1" lang="en-US" altLang="ja-JP" sz="1400" dirty="0" err="1"/>
              <a:t>print_ip_info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ip_data</a:t>
            </a:r>
            <a:r>
              <a:rPr kumimoji="1" lang="en-US" altLang="ja-JP" sz="1400" dirty="0"/>
              <a:t>):</a:t>
            </a:r>
          </a:p>
          <a:p>
            <a:r>
              <a:rPr kumimoji="1" lang="en-US" altLang="ja-JP" sz="1400" dirty="0"/>
              <a:t>  """</a:t>
            </a:r>
          </a:p>
          <a:p>
            <a:r>
              <a:rPr kumimoji="1" lang="en-US" altLang="ja-JP" sz="1400" dirty="0"/>
              <a:t>  IP </a:t>
            </a:r>
            <a:r>
              <a:rPr kumimoji="1" lang="ja-JP" altLang="en-US" sz="1400" dirty="0"/>
              <a:t>アドレス情報を整形して表示する関数</a:t>
            </a:r>
          </a:p>
          <a:p>
            <a:endParaRPr kumimoji="1" lang="ja-JP" altLang="en-US" sz="1400" dirty="0"/>
          </a:p>
          <a:p>
            <a:r>
              <a:rPr kumimoji="1" lang="ja-JP" altLang="en-US" sz="1400" dirty="0"/>
              <a:t>  </a:t>
            </a:r>
            <a:r>
              <a:rPr kumimoji="1" lang="en-US" altLang="ja-JP" sz="1400" dirty="0" err="1"/>
              <a:t>Args</a:t>
            </a:r>
            <a:r>
              <a:rPr kumimoji="1" lang="en-US" altLang="ja-JP" sz="1400" dirty="0"/>
              <a:t>:</a:t>
            </a:r>
          </a:p>
          <a:p>
            <a:r>
              <a:rPr kumimoji="1" lang="en-US" altLang="ja-JP" sz="1400" dirty="0"/>
              <a:t>    </a:t>
            </a:r>
            <a:r>
              <a:rPr kumimoji="1" lang="en-US" altLang="ja-JP" sz="1400" dirty="0" err="1"/>
              <a:t>ip_data</a:t>
            </a:r>
            <a:r>
              <a:rPr kumimoji="1" lang="en-US" altLang="ja-JP" sz="1400" dirty="0"/>
              <a:t>: </a:t>
            </a:r>
            <a:r>
              <a:rPr kumimoji="1" lang="en-US" altLang="ja-JP" sz="1400" dirty="0" err="1"/>
              <a:t>get_ip_info</a:t>
            </a:r>
            <a:r>
              <a:rPr kumimoji="1" lang="en-US" altLang="ja-JP" sz="1400" dirty="0"/>
              <a:t> </a:t>
            </a:r>
            <a:r>
              <a:rPr kumimoji="1" lang="ja-JP" altLang="en-US" sz="1400" dirty="0"/>
              <a:t>関数から返された辞書</a:t>
            </a:r>
          </a:p>
          <a:p>
            <a:r>
              <a:rPr kumimoji="1" lang="ja-JP" altLang="en-US" sz="1400" dirty="0"/>
              <a:t>  </a:t>
            </a:r>
            <a:r>
              <a:rPr kumimoji="1" lang="en-US" altLang="ja-JP" sz="1400" dirty="0"/>
              <a:t>"""</a:t>
            </a:r>
          </a:p>
          <a:p>
            <a:r>
              <a:rPr kumimoji="1" lang="en-US" altLang="ja-JP" sz="1400" dirty="0"/>
              <a:t>  if </a:t>
            </a:r>
            <a:r>
              <a:rPr kumimoji="1" lang="en-US" altLang="ja-JP" sz="1400" dirty="0" err="1"/>
              <a:t>ip_data</a:t>
            </a:r>
            <a:r>
              <a:rPr kumimoji="1" lang="en-US" altLang="ja-JP" sz="1400" dirty="0"/>
              <a:t>:</a:t>
            </a:r>
          </a:p>
          <a:p>
            <a:r>
              <a:rPr kumimoji="1" lang="en-US" altLang="ja-JP" sz="1400" dirty="0"/>
              <a:t>    if </a:t>
            </a:r>
            <a:r>
              <a:rPr kumimoji="1" lang="en-US" altLang="ja-JP" sz="1400" dirty="0" err="1"/>
              <a:t>ip_data</a:t>
            </a:r>
            <a:r>
              <a:rPr kumimoji="1" lang="en-US" altLang="ja-JP" sz="1400" dirty="0"/>
              <a:t>["status"] == "success":</a:t>
            </a:r>
          </a:p>
          <a:p>
            <a:r>
              <a:rPr kumimoji="1" lang="en-US" altLang="ja-JP" sz="1400" dirty="0"/>
              <a:t>      print(</a:t>
            </a:r>
            <a:r>
              <a:rPr kumimoji="1" lang="en-US" altLang="ja-JP" sz="1400" dirty="0" err="1"/>
              <a:t>f"IP</a:t>
            </a:r>
            <a:r>
              <a:rPr kumimoji="1" lang="en-US" altLang="ja-JP" sz="1400" dirty="0"/>
              <a:t> Address: {</a:t>
            </a:r>
            <a:r>
              <a:rPr kumimoji="1" lang="en-US" altLang="ja-JP" sz="1400" dirty="0" err="1"/>
              <a:t>ip_data</a:t>
            </a:r>
            <a:r>
              <a:rPr kumimoji="1" lang="en-US" altLang="ja-JP" sz="1400" dirty="0"/>
              <a:t>['query']}")</a:t>
            </a:r>
          </a:p>
          <a:p>
            <a:r>
              <a:rPr kumimoji="1" lang="en-US" altLang="ja-JP" sz="1400" dirty="0"/>
              <a:t>      print(</a:t>
            </a:r>
            <a:r>
              <a:rPr kumimoji="1" lang="en-US" altLang="ja-JP" sz="1400" dirty="0" err="1"/>
              <a:t>f"Country</a:t>
            </a:r>
            <a:r>
              <a:rPr kumimoji="1" lang="en-US" altLang="ja-JP" sz="1400" dirty="0"/>
              <a:t>: {</a:t>
            </a:r>
            <a:r>
              <a:rPr kumimoji="1" lang="en-US" altLang="ja-JP" sz="1400" dirty="0" err="1"/>
              <a:t>ip_data</a:t>
            </a:r>
            <a:r>
              <a:rPr kumimoji="1" lang="en-US" altLang="ja-JP" sz="1400" dirty="0"/>
              <a:t>['country']}")</a:t>
            </a:r>
          </a:p>
          <a:p>
            <a:r>
              <a:rPr kumimoji="1" lang="en-US" altLang="ja-JP" sz="1400" dirty="0"/>
              <a:t>      print(</a:t>
            </a:r>
            <a:r>
              <a:rPr kumimoji="1" lang="en-US" altLang="ja-JP" sz="1400" dirty="0" err="1"/>
              <a:t>f"Region</a:t>
            </a:r>
            <a:r>
              <a:rPr kumimoji="1" lang="en-US" altLang="ja-JP" sz="1400" dirty="0"/>
              <a:t>: {</a:t>
            </a:r>
            <a:r>
              <a:rPr kumimoji="1" lang="en-US" altLang="ja-JP" sz="1400" dirty="0" err="1"/>
              <a:t>ip_data</a:t>
            </a:r>
            <a:r>
              <a:rPr kumimoji="1" lang="en-US" altLang="ja-JP" sz="1400" dirty="0"/>
              <a:t>['</a:t>
            </a:r>
            <a:r>
              <a:rPr kumimoji="1" lang="en-US" altLang="ja-JP" sz="1400" dirty="0" err="1"/>
              <a:t>regionName</a:t>
            </a:r>
            <a:r>
              <a:rPr kumimoji="1" lang="en-US" altLang="ja-JP" sz="1400" dirty="0"/>
              <a:t>']}")</a:t>
            </a:r>
          </a:p>
          <a:p>
            <a:r>
              <a:rPr kumimoji="1" lang="en-US" altLang="ja-JP" sz="1400" dirty="0"/>
              <a:t>      print(</a:t>
            </a:r>
            <a:r>
              <a:rPr kumimoji="1" lang="en-US" altLang="ja-JP" sz="1400" dirty="0" err="1"/>
              <a:t>f"City</a:t>
            </a:r>
            <a:r>
              <a:rPr kumimoji="1" lang="en-US" altLang="ja-JP" sz="1400" dirty="0"/>
              <a:t>: {</a:t>
            </a:r>
            <a:r>
              <a:rPr kumimoji="1" lang="en-US" altLang="ja-JP" sz="1400" dirty="0" err="1"/>
              <a:t>ip_data</a:t>
            </a:r>
            <a:r>
              <a:rPr kumimoji="1" lang="en-US" altLang="ja-JP" sz="1400" dirty="0"/>
              <a:t>['city']}")</a:t>
            </a:r>
          </a:p>
          <a:p>
            <a:r>
              <a:rPr kumimoji="1" lang="en-US" altLang="ja-JP" sz="1400" dirty="0"/>
              <a:t>      print(</a:t>
            </a:r>
            <a:r>
              <a:rPr kumimoji="1" lang="en-US" altLang="ja-JP" sz="1400" dirty="0" err="1"/>
              <a:t>f"ZIP</a:t>
            </a:r>
            <a:r>
              <a:rPr kumimoji="1" lang="en-US" altLang="ja-JP" sz="1400" dirty="0"/>
              <a:t>: {</a:t>
            </a:r>
            <a:r>
              <a:rPr kumimoji="1" lang="en-US" altLang="ja-JP" sz="1400" dirty="0" err="1"/>
              <a:t>ip_data</a:t>
            </a:r>
            <a:r>
              <a:rPr kumimoji="1" lang="en-US" altLang="ja-JP" sz="1400" dirty="0"/>
              <a:t>['zip']}")</a:t>
            </a:r>
          </a:p>
          <a:p>
            <a:r>
              <a:rPr kumimoji="1" lang="en-US" altLang="ja-JP" sz="1400" dirty="0"/>
              <a:t>      print(</a:t>
            </a:r>
            <a:r>
              <a:rPr kumimoji="1" lang="en-US" altLang="ja-JP" sz="1400" dirty="0" err="1"/>
              <a:t>f"Latitude</a:t>
            </a:r>
            <a:r>
              <a:rPr kumimoji="1" lang="en-US" altLang="ja-JP" sz="1400" dirty="0"/>
              <a:t>: {</a:t>
            </a:r>
            <a:r>
              <a:rPr kumimoji="1" lang="en-US" altLang="ja-JP" sz="1400" dirty="0" err="1"/>
              <a:t>ip_data</a:t>
            </a:r>
            <a:r>
              <a:rPr kumimoji="1" lang="en-US" altLang="ja-JP" sz="1400" dirty="0"/>
              <a:t>['</a:t>
            </a:r>
            <a:r>
              <a:rPr kumimoji="1" lang="en-US" altLang="ja-JP" sz="1400" dirty="0" err="1"/>
              <a:t>lat</a:t>
            </a:r>
            <a:r>
              <a:rPr kumimoji="1" lang="en-US" altLang="ja-JP" sz="1400" dirty="0"/>
              <a:t>']}")</a:t>
            </a:r>
          </a:p>
          <a:p>
            <a:r>
              <a:rPr kumimoji="1" lang="en-US" altLang="ja-JP" sz="1400" dirty="0"/>
              <a:t>      print(</a:t>
            </a:r>
            <a:r>
              <a:rPr kumimoji="1" lang="en-US" altLang="ja-JP" sz="1400" dirty="0" err="1"/>
              <a:t>f"Longitude</a:t>
            </a:r>
            <a:r>
              <a:rPr kumimoji="1" lang="en-US" altLang="ja-JP" sz="1400" dirty="0"/>
              <a:t>: {</a:t>
            </a:r>
            <a:r>
              <a:rPr kumimoji="1" lang="en-US" altLang="ja-JP" sz="1400" dirty="0" err="1"/>
              <a:t>ip_data</a:t>
            </a:r>
            <a:r>
              <a:rPr kumimoji="1" lang="en-US" altLang="ja-JP" sz="1400" dirty="0"/>
              <a:t>['</a:t>
            </a:r>
            <a:r>
              <a:rPr kumimoji="1" lang="en-US" altLang="ja-JP" sz="1400" dirty="0" err="1"/>
              <a:t>lon</a:t>
            </a:r>
            <a:r>
              <a:rPr kumimoji="1" lang="en-US" altLang="ja-JP" sz="1400" dirty="0"/>
              <a:t>']}")</a:t>
            </a:r>
          </a:p>
          <a:p>
            <a:r>
              <a:rPr kumimoji="1" lang="en-US" altLang="ja-JP" sz="1400" dirty="0"/>
              <a:t>      print(</a:t>
            </a:r>
            <a:r>
              <a:rPr kumimoji="1" lang="en-US" altLang="ja-JP" sz="1400" dirty="0" err="1"/>
              <a:t>f"ISP</a:t>
            </a:r>
            <a:r>
              <a:rPr kumimoji="1" lang="en-US" altLang="ja-JP" sz="1400" dirty="0"/>
              <a:t>: {</a:t>
            </a:r>
            <a:r>
              <a:rPr kumimoji="1" lang="en-US" altLang="ja-JP" sz="1400" dirty="0" err="1"/>
              <a:t>ip_data</a:t>
            </a:r>
            <a:r>
              <a:rPr kumimoji="1" lang="en-US" altLang="ja-JP" sz="1400" dirty="0"/>
              <a:t>['</a:t>
            </a:r>
            <a:r>
              <a:rPr kumimoji="1" lang="en-US" altLang="ja-JP" sz="1400" dirty="0" err="1"/>
              <a:t>isp</a:t>
            </a:r>
            <a:r>
              <a:rPr kumimoji="1" lang="en-US" altLang="ja-JP" sz="1400" dirty="0"/>
              <a:t>']}")</a:t>
            </a:r>
          </a:p>
          <a:p>
            <a:r>
              <a:rPr kumimoji="1" lang="en-US" altLang="ja-JP" sz="1400" dirty="0"/>
              <a:t>      print(</a:t>
            </a:r>
            <a:r>
              <a:rPr kumimoji="1" lang="en-US" altLang="ja-JP" sz="1400" dirty="0" err="1"/>
              <a:t>f"Organization</a:t>
            </a:r>
            <a:r>
              <a:rPr kumimoji="1" lang="en-US" altLang="ja-JP" sz="1400" dirty="0"/>
              <a:t>: {</a:t>
            </a:r>
            <a:r>
              <a:rPr kumimoji="1" lang="en-US" altLang="ja-JP" sz="1400" dirty="0" err="1"/>
              <a:t>ip_data</a:t>
            </a:r>
            <a:r>
              <a:rPr kumimoji="1" lang="en-US" altLang="ja-JP" sz="1400" dirty="0"/>
              <a:t>['org']}")</a:t>
            </a:r>
          </a:p>
          <a:p>
            <a:r>
              <a:rPr kumimoji="1" lang="en-US" altLang="ja-JP" sz="1400" dirty="0"/>
              <a:t>      print(</a:t>
            </a:r>
            <a:r>
              <a:rPr kumimoji="1" lang="en-US" altLang="ja-JP" sz="1400" dirty="0" err="1"/>
              <a:t>f"AS</a:t>
            </a:r>
            <a:r>
              <a:rPr kumimoji="1" lang="en-US" altLang="ja-JP" sz="1400" dirty="0"/>
              <a:t>: {</a:t>
            </a:r>
            <a:r>
              <a:rPr kumimoji="1" lang="en-US" altLang="ja-JP" sz="1400" dirty="0" err="1"/>
              <a:t>ip_data</a:t>
            </a:r>
            <a:r>
              <a:rPr kumimoji="1" lang="en-US" altLang="ja-JP" sz="1400" dirty="0"/>
              <a:t>['as']}") # Autonomous System Number</a:t>
            </a:r>
          </a:p>
          <a:p>
            <a:r>
              <a:rPr kumimoji="1" lang="en-US" altLang="ja-JP" sz="1400" dirty="0"/>
              <a:t>    else:</a:t>
            </a:r>
          </a:p>
          <a:p>
            <a:r>
              <a:rPr kumimoji="1" lang="en-US" altLang="ja-JP" sz="1400" dirty="0"/>
              <a:t>      print(</a:t>
            </a:r>
            <a:r>
              <a:rPr kumimoji="1" lang="en-US" altLang="ja-JP" sz="1400" dirty="0" err="1"/>
              <a:t>f"Failed</a:t>
            </a:r>
            <a:r>
              <a:rPr kumimoji="1" lang="en-US" altLang="ja-JP" sz="1400" dirty="0"/>
              <a:t> to retrieve information for IP address: {</a:t>
            </a:r>
            <a:r>
              <a:rPr kumimoji="1" lang="en-US" altLang="ja-JP" sz="1400" dirty="0" err="1"/>
              <a:t>ip_data</a:t>
            </a:r>
            <a:r>
              <a:rPr kumimoji="1" lang="en-US" altLang="ja-JP" sz="1400" dirty="0"/>
              <a:t>['query']}")</a:t>
            </a:r>
          </a:p>
          <a:p>
            <a:r>
              <a:rPr kumimoji="1" lang="en-US" altLang="ja-JP" sz="1400" dirty="0"/>
              <a:t>      print(</a:t>
            </a:r>
            <a:r>
              <a:rPr kumimoji="1" lang="en-US" altLang="ja-JP" sz="1400" dirty="0" err="1"/>
              <a:t>f"Message</a:t>
            </a:r>
            <a:r>
              <a:rPr kumimoji="1" lang="en-US" altLang="ja-JP" sz="1400" dirty="0"/>
              <a:t>: {</a:t>
            </a:r>
            <a:r>
              <a:rPr kumimoji="1" lang="en-US" altLang="ja-JP" sz="1400" dirty="0" err="1"/>
              <a:t>ip_data</a:t>
            </a:r>
            <a:r>
              <a:rPr kumimoji="1" lang="en-US" altLang="ja-JP" sz="1400" dirty="0"/>
              <a:t>['message']}")</a:t>
            </a:r>
          </a:p>
          <a:p>
            <a:r>
              <a:rPr kumimoji="1" lang="en-US" altLang="ja-JP" sz="1400" dirty="0"/>
              <a:t>  else:</a:t>
            </a:r>
          </a:p>
          <a:p>
            <a:r>
              <a:rPr kumimoji="1" lang="en-US" altLang="ja-JP" sz="1400" dirty="0"/>
              <a:t>    print("No data to display.")</a:t>
            </a:r>
          </a:p>
          <a:p>
            <a:endParaRPr kumimoji="1" lang="en-US" altLang="ja-JP" sz="1400" dirty="0"/>
          </a:p>
          <a:p>
            <a:r>
              <a:rPr kumimoji="1" lang="en-US" altLang="ja-JP" sz="1400" dirty="0"/>
              <a:t>if __name__ == "__main__":</a:t>
            </a:r>
          </a:p>
          <a:p>
            <a:r>
              <a:rPr kumimoji="1" lang="en-US" altLang="ja-JP" sz="1400" dirty="0"/>
              <a:t>  </a:t>
            </a:r>
            <a:r>
              <a:rPr kumimoji="1" lang="en-US" altLang="ja-JP" sz="1400" dirty="0" err="1"/>
              <a:t>ip_address</a:t>
            </a:r>
            <a:r>
              <a:rPr kumimoji="1" lang="en-US" altLang="ja-JP" sz="1400" dirty="0"/>
              <a:t> = input("Enter an IP address to track: ")</a:t>
            </a:r>
          </a:p>
          <a:p>
            <a:r>
              <a:rPr kumimoji="1" lang="en-US" altLang="ja-JP" sz="1400" dirty="0"/>
              <a:t>  </a:t>
            </a:r>
            <a:r>
              <a:rPr kumimoji="1" lang="en-US" altLang="ja-JP" sz="1400" dirty="0" err="1"/>
              <a:t>ip_data</a:t>
            </a:r>
            <a:r>
              <a:rPr kumimoji="1" lang="en-US" altLang="ja-JP" sz="1400" dirty="0"/>
              <a:t> = </a:t>
            </a:r>
            <a:r>
              <a:rPr kumimoji="1" lang="en-US" altLang="ja-JP" sz="1400" dirty="0" err="1"/>
              <a:t>get_ip_info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ip_address</a:t>
            </a:r>
            <a:r>
              <a:rPr kumimoji="1" lang="en-US" altLang="ja-JP" sz="1400" dirty="0"/>
              <a:t>)</a:t>
            </a:r>
          </a:p>
          <a:p>
            <a:r>
              <a:rPr kumimoji="1" lang="en-US" altLang="ja-JP" sz="1400" dirty="0"/>
              <a:t>  </a:t>
            </a:r>
            <a:r>
              <a:rPr kumimoji="1" lang="en-US" altLang="ja-JP" sz="1400" dirty="0" err="1"/>
              <a:t>print_ip_info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ip_data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204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E112E7D-D1D7-4A05-9675-E2867FF50BD8}"/>
              </a:ext>
            </a:extLst>
          </p:cNvPr>
          <p:cNvSpPr txBox="1"/>
          <p:nvPr/>
        </p:nvSpPr>
        <p:spPr>
          <a:xfrm>
            <a:off x="1738414" y="477259"/>
            <a:ext cx="384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実行例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7A6B846-7660-4B51-8078-56EB6A27A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14" y="993056"/>
            <a:ext cx="10107034" cy="252675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55DC72E-D533-4324-B64D-407DA7C85690}"/>
              </a:ext>
            </a:extLst>
          </p:cNvPr>
          <p:cNvSpPr txBox="1"/>
          <p:nvPr/>
        </p:nvSpPr>
        <p:spPr>
          <a:xfrm>
            <a:off x="1738414" y="3712445"/>
            <a:ext cx="6075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Git hub </a:t>
            </a:r>
            <a:r>
              <a:rPr kumimoji="1" lang="ja-JP" altLang="en-US" dirty="0"/>
              <a:t>リポジトリ</a:t>
            </a:r>
            <a:endParaRPr kumimoji="1" lang="en-US" altLang="ja-JP" dirty="0"/>
          </a:p>
          <a:p>
            <a:r>
              <a:rPr kumimoji="1" lang="en-US" altLang="ja-JP" dirty="0"/>
              <a:t>https://github.com/aoring012/seisakuprogram.git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B3952E4-0388-4771-B98B-B096CB0B9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991" y="4551407"/>
            <a:ext cx="2076018" cy="207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9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69AF823-A11A-4443-9F54-B5E37EB2ECA8}"/>
              </a:ext>
            </a:extLst>
          </p:cNvPr>
          <p:cNvSpPr txBox="1"/>
          <p:nvPr/>
        </p:nvSpPr>
        <p:spPr>
          <a:xfrm>
            <a:off x="1791221" y="488515"/>
            <a:ext cx="4697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ドメイン名から</a:t>
            </a:r>
            <a:r>
              <a:rPr kumimoji="1" lang="en-US" altLang="ja-JP" dirty="0"/>
              <a:t>IP</a:t>
            </a:r>
            <a:r>
              <a:rPr kumimoji="1" lang="ja-JP" altLang="en-US" dirty="0"/>
              <a:t>アドレスを調べる方法</a:t>
            </a:r>
            <a:endParaRPr kumimoji="1" lang="en-US" altLang="ja-JP" dirty="0"/>
          </a:p>
          <a:p>
            <a:r>
              <a:rPr lang="ja-JP" altLang="en-US" dirty="0"/>
              <a:t>コマンドから実行する場合</a:t>
            </a:r>
            <a:endParaRPr lang="en-US" altLang="ja-JP" dirty="0"/>
          </a:p>
          <a:p>
            <a:r>
              <a:rPr kumimoji="1" lang="en-US" altLang="ja-JP" dirty="0" err="1"/>
              <a:t>nslookup</a:t>
            </a:r>
            <a:r>
              <a:rPr kumimoji="1" lang="en-US" altLang="ja-JP" dirty="0"/>
              <a:t> </a:t>
            </a:r>
            <a:r>
              <a:rPr kumimoji="1" lang="ja-JP" altLang="en-US" dirty="0"/>
              <a:t>ドメイン名</a:t>
            </a:r>
            <a:endParaRPr kumimoji="1" lang="en-US" altLang="ja-JP" dirty="0"/>
          </a:p>
          <a:p>
            <a:r>
              <a:rPr kumimoji="1" lang="ja-JP" altLang="en-US" dirty="0"/>
              <a:t>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B7100C3-4104-4886-B873-B1F88B79BC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8"/>
          <a:stretch/>
        </p:blipFill>
        <p:spPr>
          <a:xfrm>
            <a:off x="1791221" y="1688844"/>
            <a:ext cx="7523062" cy="35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3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83912E-4680-4983-80BF-64FC46F6EAAE}"/>
              </a:ext>
            </a:extLst>
          </p:cNvPr>
          <p:cNvSpPr txBox="1"/>
          <p:nvPr/>
        </p:nvSpPr>
        <p:spPr>
          <a:xfrm>
            <a:off x="1398739" y="187890"/>
            <a:ext cx="4697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Python</a:t>
            </a:r>
            <a:r>
              <a:rPr lang="ja-JP" altLang="en-US" dirty="0"/>
              <a:t>プログラムから実行する場合</a:t>
            </a:r>
            <a:endParaRPr kumimoji="1" lang="en-US" altLang="ja-JP" dirty="0"/>
          </a:p>
          <a:p>
            <a:r>
              <a:rPr kumimoji="1" lang="ja-JP" altLang="en-US" dirty="0"/>
              <a:t>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D1C7D61-31DD-476D-A946-618C86A47F47}"/>
              </a:ext>
            </a:extLst>
          </p:cNvPr>
          <p:cNvSpPr txBox="1"/>
          <p:nvPr/>
        </p:nvSpPr>
        <p:spPr>
          <a:xfrm>
            <a:off x="1398739" y="834221"/>
            <a:ext cx="828388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endParaRPr lang="en-US" altLang="ja-JP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get_ip_address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domain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altLang="ja-JP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ja-JP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ドメイン名から</a:t>
            </a:r>
            <a:r>
              <a:rPr lang="en-US" altLang="ja-JP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ja-JP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アドレスを取得する関数</a:t>
            </a:r>
            <a:endParaRPr lang="ja-JP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ja-JP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ja-JP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ja-JP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ja-JP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domain: </a:t>
            </a:r>
            <a:r>
              <a:rPr lang="ja-JP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ドメイン名 </a:t>
            </a:r>
            <a:r>
              <a:rPr lang="en-US" altLang="ja-JP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ja-JP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例</a:t>
            </a:r>
            <a:r>
              <a:rPr lang="en-US" altLang="ja-JP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"example.com")</a:t>
            </a:r>
            <a:endParaRPr lang="en-US" altLang="ja-JP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Returns:</a:t>
            </a:r>
            <a:endParaRPr lang="en-US" altLang="ja-JP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IP</a:t>
            </a:r>
            <a:r>
              <a:rPr lang="ja-JP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アドレス </a:t>
            </a:r>
            <a:r>
              <a:rPr lang="en-US" altLang="ja-JP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ja-JP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文字列</a:t>
            </a:r>
            <a:r>
              <a:rPr lang="en-US" altLang="ja-JP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ja-JP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。取得できない場合は </a:t>
            </a:r>
            <a:r>
              <a:rPr lang="en-US" altLang="ja-JP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 </a:t>
            </a:r>
            <a:r>
              <a:rPr lang="ja-JP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を返す。</a:t>
            </a:r>
            <a:endParaRPr lang="ja-JP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ja-JP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ip_address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gethostbyname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domain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ip_address</a:t>
            </a:r>
            <a:endParaRPr lang="en-US" altLang="ja-JP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gaierror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ja-JP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</a:t>
            </a:r>
            <a:r>
              <a:rPr lang="en-US" altLang="ja-JP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Could not resolve domain '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domain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altLang="ja-JP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ja-JP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domain_name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a domain name: "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ip_address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get_ip_address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domain_name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ip_address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ja-JP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</a:t>
            </a:r>
            <a:r>
              <a:rPr lang="en-US" altLang="ja-JP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IP address of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domain_name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is: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ip_address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ja-JP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5770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1CFDE6B-7EEA-49BC-90E1-7237E2F08D87}"/>
              </a:ext>
            </a:extLst>
          </p:cNvPr>
          <p:cNvSpPr txBox="1"/>
          <p:nvPr/>
        </p:nvSpPr>
        <p:spPr>
          <a:xfrm>
            <a:off x="1398739" y="1365337"/>
            <a:ext cx="469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実行例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4967D05-2B2E-41F9-BD33-0561ADCEA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27" y="2404697"/>
            <a:ext cx="10686617" cy="87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1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B264FDE-13E9-4CE5-A6CF-E7DBBA5EF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10" y="1803748"/>
            <a:ext cx="5570029" cy="479546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FF34AAA-F115-4AA0-A7C4-E4FB3F32B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507" y="1803748"/>
            <a:ext cx="6147005" cy="479546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E712B7D-E48E-45B6-87E5-69429A554BFD}"/>
              </a:ext>
            </a:extLst>
          </p:cNvPr>
          <p:cNvSpPr txBox="1"/>
          <p:nvPr/>
        </p:nvSpPr>
        <p:spPr>
          <a:xfrm>
            <a:off x="814812" y="416459"/>
            <a:ext cx="1004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ドメイン名から</a:t>
            </a:r>
            <a:r>
              <a:rPr lang="en-US" altLang="ja-JP" dirty="0"/>
              <a:t>IP</a:t>
            </a:r>
            <a:r>
              <a:rPr lang="ja-JP" altLang="en-US" dirty="0"/>
              <a:t>アドレスの情報を取得し、追跡するプログラム</a:t>
            </a:r>
            <a:endParaRPr lang="en-US" altLang="ja-JP" dirty="0"/>
          </a:p>
          <a:p>
            <a:r>
              <a:rPr kumimoji="1" lang="ja-JP" altLang="en-US" dirty="0"/>
              <a:t>コード例</a:t>
            </a:r>
          </a:p>
        </p:txBody>
      </p:sp>
    </p:spTree>
    <p:extLst>
      <p:ext uri="{BB962C8B-B14F-4D97-AF65-F5344CB8AC3E}">
        <p14:creationId xmlns:p14="http://schemas.microsoft.com/office/powerpoint/2010/main" val="2919448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513199-D852-4740-B28C-5D6B53BA4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0"/>
            <a:ext cx="12192000" cy="684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79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815</Words>
  <Application>Microsoft Office PowerPoint</Application>
  <PresentationFormat>ワイド画面</PresentationFormat>
  <Paragraphs>92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游ゴシック Light</vt:lpstr>
      <vt:lpstr>Arial</vt:lpstr>
      <vt:lpstr>Consolas</vt:lpstr>
      <vt:lpstr>Office テーマ</vt:lpstr>
      <vt:lpstr>IPアドレス追跡プログラム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Ipアドレス追跡プログラム</dc:title>
  <dc:creator>cre</dc:creator>
  <cp:lastModifiedBy>cre</cp:lastModifiedBy>
  <cp:revision>7</cp:revision>
  <dcterms:created xsi:type="dcterms:W3CDTF">2025-01-25T05:04:39Z</dcterms:created>
  <dcterms:modified xsi:type="dcterms:W3CDTF">2025-01-25T08:06:50Z</dcterms:modified>
</cp:coreProperties>
</file>