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Login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你好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在线预览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演示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汤加</cp:lastModifiedBy>
  <cp:revision>1</cp:revision>
  <dcterms:created xsi:type="dcterms:W3CDTF">2018-05-04T07:54:33Z</dcterms:created>
  <dcterms:modified xsi:type="dcterms:W3CDTF">2018-05-04T07:55:10Z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