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on" userId="d6ef72d3e05109b7" providerId="LiveId" clId="{33220589-8F73-4F3B-8A35-02587656FE07}"/>
    <pc:docChg chg="modSld">
      <pc:chgData name="Sion" userId="d6ef72d3e05109b7" providerId="LiveId" clId="{33220589-8F73-4F3B-8A35-02587656FE07}" dt="2023-05-04T14:11:16.820" v="1" actId="20577"/>
      <pc:docMkLst>
        <pc:docMk/>
      </pc:docMkLst>
      <pc:sldChg chg="modSp mod">
        <pc:chgData name="Sion" userId="d6ef72d3e05109b7" providerId="LiveId" clId="{33220589-8F73-4F3B-8A35-02587656FE07}" dt="2023-05-04T14:11:16.820" v="1" actId="20577"/>
        <pc:sldMkLst>
          <pc:docMk/>
          <pc:sldMk cId="3540842506" sldId="256"/>
        </pc:sldMkLst>
        <pc:spChg chg="mod">
          <ac:chgData name="Sion" userId="d6ef72d3e05109b7" providerId="LiveId" clId="{33220589-8F73-4F3B-8A35-02587656FE07}" dt="2023-05-04T14:11:16.820" v="1" actId="20577"/>
          <ac:spMkLst>
            <pc:docMk/>
            <pc:sldMk cId="3540842506" sldId="256"/>
            <ac:spMk id="47" creationId="{3CB213C3-3CFE-9C29-32CB-CFF5C93C7D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DE17E-20E3-1C6B-C5C8-E77F25EC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DF305-A5B5-50A5-3239-42B9F697E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940E7-D41D-5A83-AD34-B3089571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EEE81-155B-BC15-67E2-301D3F83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E5183-5622-667E-3162-3BCD399C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AF219-F014-BE92-BB6B-EBD80D4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BEDC8-4ADC-6740-BFB8-F6D10021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EE389-3D9F-BE13-818B-62D2F7D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AD20C-5AC9-A890-0CDA-C174A466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98D1A-B7D6-F1A9-A219-61062340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97E0B-8807-F3F2-7533-A80BE61C5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9C6FC-53EB-45FC-F4A2-F2512AA8D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D80AD-D8AA-4387-93B4-BA582C26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186F1-AF58-D211-7DFD-62C18E4B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5E0ED-9FB8-A9EC-CDD3-3FE8063E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FF31-307D-AED0-730D-F0430C13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41C4-03C5-8F44-051F-8152B4A8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EC50A-5091-9E77-BEC2-0E407F0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C81BB-E7D4-6048-4D20-3756500A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7FE56-E458-F2A7-FBCB-A8609CB8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B1697-EAF1-6D5B-2BC8-B3C275EE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47806-AEC5-0018-15C6-700416EE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D1C44-4DFB-8E82-CBC1-878EB4F5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F4872-DEDD-8763-6652-981BA0C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6E1A6-5534-2F55-9A6A-3FA1262B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A99C-48B9-0489-DA0E-35E53A0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9A19D-D48C-9B04-8244-86D0C4342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A7E8B5-E1F3-1FFD-08EA-AF17B60B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42714-3FBC-B02B-D2B6-6AE78CC9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2AFF4-CBF6-84AF-2F59-DE3E3160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43CC4-AE12-335A-C14E-D6F14F1A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BAB58-FAF6-50D1-312F-F4361401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DEB84-D0D3-7E40-52D1-B8FAA713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A844D-8675-4398-1843-D642E869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D3FA7-8820-013D-BD18-E3A75966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CD4345-998F-6CF9-D7BE-BA0FF7B5A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FE0736-5932-CD34-FC6A-9FD6958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8540F-9819-B39D-A857-C7F72DC3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6FDE8A-9CAB-66E9-EBAA-2C5B8340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38850-8661-20B7-F849-5C91B8E8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233BCC-2829-713C-0DC5-004E8783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7637A-ABE1-D534-2858-F47F0B8C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9610BA-2363-09F1-A3B7-73C18261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3DD86-50A8-5591-E683-148B5CC6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A9DEFF-C276-36B0-8D34-E0BDC625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8D6C6-4C37-52C7-BC58-C4B8F59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CF6E-DE3C-DD0F-42BB-F285F16B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00D65-3F70-3778-223E-6C391288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57DD3-654C-3681-D9E7-749C7629A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1F014-8882-ECB2-6B52-674F972E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A66BD-4C33-D2CC-BE2C-69191EBC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03787-C672-0E53-86B5-7E88C2EE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09E34-3021-2931-972C-7C77E2B6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4311F0-2AB9-4B2B-C161-E4E4C57AA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CB356-A51E-F9E7-70C6-5F905A0A2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A12D0-034D-75E0-EA55-837E7544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79419-BA75-D9EB-DDED-4AFAF3F1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2531A-4505-F051-9281-50F90B77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677F0A-98C5-C5C7-3DB5-8A0C623D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FBC65-A235-EE57-C930-89AB2609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78CAE-E5B0-7CEC-8AEA-56A51CCD0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27FA-245A-4F03-BB90-1FCD42296223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8352D-638D-A6D5-64CE-ADA14164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3856B8-B084-7016-A9E7-11C4199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DC3A3-07EC-44CE-989D-CE961D578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0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B5681B-3AEE-1A44-DFD6-314BB8D3D78D}"/>
              </a:ext>
            </a:extLst>
          </p:cNvPr>
          <p:cNvCxnSpPr>
            <a:cxnSpLocks/>
          </p:cNvCxnSpPr>
          <p:nvPr/>
        </p:nvCxnSpPr>
        <p:spPr>
          <a:xfrm>
            <a:off x="1791478" y="4021494"/>
            <a:ext cx="66667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BB205A-C313-9A8F-0ABD-8A35E76E6E3C}"/>
              </a:ext>
            </a:extLst>
          </p:cNvPr>
          <p:cNvCxnSpPr>
            <a:cxnSpLocks/>
          </p:cNvCxnSpPr>
          <p:nvPr/>
        </p:nvCxnSpPr>
        <p:spPr>
          <a:xfrm flipV="1">
            <a:off x="1791478" y="571500"/>
            <a:ext cx="0" cy="3449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209F0A-A1DF-B7FE-B1FC-17E6D1114F5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791478" y="1874520"/>
            <a:ext cx="1112988" cy="2146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79B0DF-28DA-52C6-9614-DE804FF16684}"/>
              </a:ext>
            </a:extLst>
          </p:cNvPr>
          <p:cNvSpPr txBox="1"/>
          <p:nvPr/>
        </p:nvSpPr>
        <p:spPr>
          <a:xfrm>
            <a:off x="2904466" y="1320522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534F53-61A9-03F6-9977-1ACC534A784F}"/>
              </a:ext>
            </a:extLst>
          </p:cNvPr>
          <p:cNvSpPr txBox="1"/>
          <p:nvPr/>
        </p:nvSpPr>
        <p:spPr>
          <a:xfrm>
            <a:off x="2904466" y="1689854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1D0923-90E5-8A27-6C03-146527E49578}"/>
              </a:ext>
            </a:extLst>
          </p:cNvPr>
          <p:cNvSpPr txBox="1"/>
          <p:nvPr/>
        </p:nvSpPr>
        <p:spPr>
          <a:xfrm>
            <a:off x="2904466" y="2059186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E9866F-5C42-6A90-07AE-AB318C1AED5D}"/>
              </a:ext>
            </a:extLst>
          </p:cNvPr>
          <p:cNvCxnSpPr>
            <a:stCxn id="13" idx="3"/>
          </p:cNvCxnSpPr>
          <p:nvPr/>
        </p:nvCxnSpPr>
        <p:spPr>
          <a:xfrm>
            <a:off x="3671023" y="1874520"/>
            <a:ext cx="702857" cy="2146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A4E1DF-8BE7-0A09-2A2A-94BC90E251DA}"/>
              </a:ext>
            </a:extLst>
          </p:cNvPr>
          <p:cNvCxnSpPr>
            <a:stCxn id="13" idx="3"/>
          </p:cNvCxnSpPr>
          <p:nvPr/>
        </p:nvCxnSpPr>
        <p:spPr>
          <a:xfrm>
            <a:off x="3671023" y="1874520"/>
            <a:ext cx="1281977" cy="2146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3762865-21A6-808C-D1EE-D648FFFED439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227709" y="2671008"/>
            <a:ext cx="456811" cy="13504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F13A1BF-ACD0-A3A1-33ED-E42F984591B2}"/>
              </a:ext>
            </a:extLst>
          </p:cNvPr>
          <p:cNvCxnSpPr>
            <a:cxnSpLocks/>
          </p:cNvCxnSpPr>
          <p:nvPr/>
        </p:nvCxnSpPr>
        <p:spPr>
          <a:xfrm>
            <a:off x="5684520" y="2735580"/>
            <a:ext cx="624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6F3CC3D-FC45-A341-C2DA-D0D4019CA50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451077" y="2671008"/>
            <a:ext cx="1265339" cy="135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623045E-B498-2CE4-DAB7-59C657E6FBB4}"/>
              </a:ext>
            </a:extLst>
          </p:cNvPr>
          <p:cNvSpPr txBox="1"/>
          <p:nvPr/>
        </p:nvSpPr>
        <p:spPr>
          <a:xfrm>
            <a:off x="3637771" y="2920642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水冷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C78DEEC-3463-C01D-BFD8-6ACB09E7B83C}"/>
              </a:ext>
            </a:extLst>
          </p:cNvPr>
          <p:cNvSpPr txBox="1"/>
          <p:nvPr/>
        </p:nvSpPr>
        <p:spPr>
          <a:xfrm>
            <a:off x="4306806" y="25858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油冷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446AF3F-44E8-149B-11F2-A54042533CA6}"/>
              </a:ext>
            </a:extLst>
          </p:cNvPr>
          <p:cNvSpPr txBox="1"/>
          <p:nvPr/>
        </p:nvSpPr>
        <p:spPr>
          <a:xfrm>
            <a:off x="7085200" y="2948007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空冷</a:t>
            </a:r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6F4816F-4020-82CB-C693-309D8C54F42D}"/>
              </a:ext>
            </a:extLst>
          </p:cNvPr>
          <p:cNvSpPr txBox="1"/>
          <p:nvPr/>
        </p:nvSpPr>
        <p:spPr>
          <a:xfrm>
            <a:off x="4329860" y="409299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/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t/min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FED3200-A23A-1CF5-7EC8-28C2D46946D3}"/>
              </a:ext>
            </a:extLst>
          </p:cNvPr>
          <p:cNvSpPr txBox="1"/>
          <p:nvPr/>
        </p:nvSpPr>
        <p:spPr>
          <a:xfrm>
            <a:off x="5684520" y="2117010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484DDF-57C4-8DB2-038C-DB4306E5993A}"/>
              </a:ext>
            </a:extLst>
          </p:cNvPr>
          <p:cNvSpPr txBox="1"/>
          <p:nvPr/>
        </p:nvSpPr>
        <p:spPr>
          <a:xfrm>
            <a:off x="5684520" y="2486342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B9B327-CB17-A666-7143-E0C1A5F78A44}"/>
              </a:ext>
            </a:extLst>
          </p:cNvPr>
          <p:cNvSpPr txBox="1"/>
          <p:nvPr/>
        </p:nvSpPr>
        <p:spPr>
          <a:xfrm>
            <a:off x="5684520" y="2855674"/>
            <a:ext cx="766557" cy="36933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E68A107-421E-9B05-A06E-74460A50198C}"/>
              </a:ext>
            </a:extLst>
          </p:cNvPr>
          <p:cNvSpPr txBox="1"/>
          <p:nvPr/>
        </p:nvSpPr>
        <p:spPr>
          <a:xfrm rot="16200000">
            <a:off x="1011525" y="183114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  <a:r>
              <a:rPr lang="zh-CN" altLang="en-US"/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B213C3-3CFE-9C29-32CB-CFF5C93C7D4A}"/>
              </a:ext>
            </a:extLst>
          </p:cNvPr>
          <p:cNvSpPr txBox="1"/>
          <p:nvPr/>
        </p:nvSpPr>
        <p:spPr>
          <a:xfrm>
            <a:off x="2872405" y="92227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min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6362A-3A4C-2370-51CA-BC880B2AA4B6}"/>
              </a:ext>
            </a:extLst>
          </p:cNvPr>
          <p:cNvSpPr txBox="1"/>
          <p:nvPr/>
        </p:nvSpPr>
        <p:spPr>
          <a:xfrm>
            <a:off x="5680661" y="172394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min</a:t>
            </a:r>
          </a:p>
        </p:txBody>
      </p:sp>
    </p:spTree>
    <p:extLst>
      <p:ext uri="{BB962C8B-B14F-4D97-AF65-F5344CB8AC3E}">
        <p14:creationId xmlns:p14="http://schemas.microsoft.com/office/powerpoint/2010/main" val="354084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Sion</dc:creator>
  <cp:lastModifiedBy>Sion</cp:lastModifiedBy>
  <cp:revision>1</cp:revision>
  <dcterms:created xsi:type="dcterms:W3CDTF">2023-05-04T13:42:47Z</dcterms:created>
  <dcterms:modified xsi:type="dcterms:W3CDTF">2023-05-04T14:26:56Z</dcterms:modified>
</cp:coreProperties>
</file>