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2057" y="-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85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3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46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88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8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17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62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6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0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62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3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1CE6C-CDE1-479C-8895-E17613D0E362}" type="datetimeFigureOut">
              <a:rPr lang="es-MX" smtClean="0"/>
              <a:t>22/11/2020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2BCC-FDAF-492B-87EA-AB85FD15DEB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79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315" y="1164920"/>
            <a:ext cx="1718542" cy="97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STD_Fid_dim_Dependence</a:t>
            </a:r>
            <a:endParaRPr lang="es-MX" sz="1013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9870" y="2584053"/>
            <a:ext cx="1718542" cy="97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</a:rPr>
              <a:t>Control_Optimization</a:t>
            </a:r>
            <a:endParaRPr lang="es-MX" sz="1013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064" y="4536774"/>
            <a:ext cx="1718542" cy="97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</a:rPr>
              <a:t>FourierConstrainedPhase</a:t>
            </a:r>
            <a:endParaRPr lang="es-MX" sz="1013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3149" y="4536774"/>
            <a:ext cx="1348508" cy="97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</a:rPr>
              <a:t>Spectrum_Plots</a:t>
            </a:r>
            <a:endParaRPr lang="es-MX" sz="1013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0840" y="4536774"/>
            <a:ext cx="1330610" cy="97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</a:rPr>
              <a:t>fminunc</a:t>
            </a:r>
            <a:endParaRPr lang="es-MX" sz="1013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3356" y="4536774"/>
            <a:ext cx="1718542" cy="97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</a:rPr>
              <a:t>spectrum_std</a:t>
            </a:r>
            <a:endParaRPr lang="es-MX" sz="1013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3265" y="6275909"/>
            <a:ext cx="918723" cy="768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</a:rPr>
              <a:t>var</a:t>
            </a:r>
            <a:endParaRPr lang="es-MX" sz="1013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73" y="6492116"/>
            <a:ext cx="1947142" cy="97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p</a:t>
            </a:r>
            <a:r>
              <a:rPr lang="en-US" sz="1013" dirty="0" err="1" smtClean="0">
                <a:solidFill>
                  <a:schemeClr val="tx1"/>
                </a:solidFill>
              </a:rPr>
              <a:t>iecewise_repmat_leftmost_point</a:t>
            </a:r>
            <a:endParaRPr lang="es-MX" sz="1013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26215" y="6492116"/>
            <a:ext cx="1203911" cy="97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</a:rPr>
              <a:t>FTSetOfPoints</a:t>
            </a:r>
            <a:endParaRPr lang="es-MX" sz="1013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3876" y="8246321"/>
            <a:ext cx="1203911" cy="97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</a:rPr>
              <a:t>repmat</a:t>
            </a:r>
            <a:endParaRPr lang="es-MX" sz="1013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1">
            <a:off x="1031335" y="3559999"/>
            <a:ext cx="2467806" cy="976775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8" idx="0"/>
          </p:cNvCxnSpPr>
          <p:nvPr/>
        </p:nvCxnSpPr>
        <p:spPr>
          <a:xfrm flipH="1">
            <a:off x="2636145" y="3559999"/>
            <a:ext cx="862996" cy="976775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>
            <a:off x="3499141" y="3559999"/>
            <a:ext cx="588262" cy="976775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9" idx="0"/>
          </p:cNvCxnSpPr>
          <p:nvPr/>
        </p:nvCxnSpPr>
        <p:spPr>
          <a:xfrm>
            <a:off x="3499141" y="3559999"/>
            <a:ext cx="2233486" cy="976775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1876444" y="5512720"/>
            <a:ext cx="2210959" cy="979396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12" idx="0"/>
          </p:cNvCxnSpPr>
          <p:nvPr/>
        </p:nvCxnSpPr>
        <p:spPr>
          <a:xfrm flipH="1">
            <a:off x="3528171" y="5512720"/>
            <a:ext cx="559232" cy="979396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 flipH="1">
            <a:off x="3499141" y="2140866"/>
            <a:ext cx="1445" cy="443187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0" idx="0"/>
          </p:cNvCxnSpPr>
          <p:nvPr/>
        </p:nvCxnSpPr>
        <p:spPr>
          <a:xfrm>
            <a:off x="5732627" y="5512720"/>
            <a:ext cx="0" cy="763189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3" idx="0"/>
          </p:cNvCxnSpPr>
          <p:nvPr/>
        </p:nvCxnSpPr>
        <p:spPr>
          <a:xfrm>
            <a:off x="1876444" y="7468062"/>
            <a:ext cx="1329388" cy="778259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Orozco</dc:creator>
  <cp:lastModifiedBy>Adrian Orozco</cp:lastModifiedBy>
  <cp:revision>9</cp:revision>
  <dcterms:created xsi:type="dcterms:W3CDTF">2016-10-25T14:13:56Z</dcterms:created>
  <dcterms:modified xsi:type="dcterms:W3CDTF">2020-11-22T20:45:00Z</dcterms:modified>
</cp:coreProperties>
</file>