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
  </p:notesMasterIdLst>
  <p:sldIdLst>
    <p:sldId id="259" r:id="rId2"/>
  </p:sldIdLst>
  <p:sldSz cx="43891200" cy="329184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0" userDrawn="1">
          <p15:clr>
            <a:srgbClr val="A4A3A4"/>
          </p15:clr>
        </p15:guide>
        <p15:guide id="2" pos="27072" userDrawn="1">
          <p15:clr>
            <a:srgbClr val="A4A3A4"/>
          </p15:clr>
        </p15:guide>
        <p15:guide id="3" pos="576" userDrawn="1">
          <p15:clr>
            <a:srgbClr val="A4A3A4"/>
          </p15:clr>
        </p15:guide>
        <p15:guide id="4" pos="13824" userDrawn="1">
          <p15:clr>
            <a:srgbClr val="A4A3A4"/>
          </p15:clr>
        </p15:guide>
        <p15:guide id="5" orient="horz" pos="10468" userDrawn="1">
          <p15:clr>
            <a:srgbClr val="A4A3A4"/>
          </p15:clr>
        </p15:guide>
        <p15:guide id="6" orient="horz"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42"/>
    <a:srgbClr val="CFB991"/>
    <a:srgbClr val="005493"/>
    <a:srgbClr val="404040"/>
    <a:srgbClr val="FDFEC6"/>
    <a:srgbClr val="A67D20"/>
    <a:srgbClr val="B1DDCA"/>
    <a:srgbClr val="ED7D31"/>
    <a:srgbClr val="006A4D"/>
    <a:srgbClr val="5B9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527"/>
    <p:restoredTop sz="95022"/>
  </p:normalViewPr>
  <p:slideViewPr>
    <p:cSldViewPr snapToGrid="0">
      <p:cViewPr>
        <p:scale>
          <a:sx n="31" d="100"/>
          <a:sy n="31" d="100"/>
        </p:scale>
        <p:origin x="2664" y="264"/>
      </p:cViewPr>
      <p:guideLst>
        <p:guide orient="horz" pos="20160"/>
        <p:guide pos="27072"/>
        <p:guide pos="576"/>
        <p:guide pos="13824"/>
        <p:guide orient="horz" pos="10468"/>
        <p:guide orient="horz" pos="576"/>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774B1D75-5ADF-49C5-B6D8-1512EFAEC676}" type="datetimeFigureOut">
              <a:rPr lang="en-US" smtClean="0"/>
              <a:t>7/23/24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9664011-F045-4871-A85A-A59258057C0E}" type="slidenum">
              <a:rPr lang="en-US" smtClean="0"/>
              <a:t>‹#›</a:t>
            </a:fld>
            <a:endParaRPr lang="en-US"/>
          </a:p>
        </p:txBody>
      </p:sp>
    </p:spTree>
    <p:extLst>
      <p:ext uri="{BB962C8B-B14F-4D97-AF65-F5344CB8AC3E}">
        <p14:creationId xmlns:p14="http://schemas.microsoft.com/office/powerpoint/2010/main" val="77508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664011-F045-4871-A85A-A59258057C0E}" type="slidenum">
              <a:rPr lang="en-US" smtClean="0"/>
              <a:t>1</a:t>
            </a:fld>
            <a:endParaRPr lang="en-US"/>
          </a:p>
        </p:txBody>
      </p:sp>
    </p:spTree>
    <p:extLst>
      <p:ext uri="{BB962C8B-B14F-4D97-AF65-F5344CB8AC3E}">
        <p14:creationId xmlns:p14="http://schemas.microsoft.com/office/powerpoint/2010/main" val="41791481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291840" y="6465348"/>
            <a:ext cx="37307520" cy="38727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40"/>
          </a:p>
        </p:txBody>
      </p:sp>
      <p:sp>
        <p:nvSpPr>
          <p:cNvPr id="8" name="Rectangle 7"/>
          <p:cNvSpPr/>
          <p:nvPr/>
        </p:nvSpPr>
        <p:spPr>
          <a:xfrm>
            <a:off x="3291840" y="20557265"/>
            <a:ext cx="37307520" cy="38727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40"/>
          </a:p>
        </p:txBody>
      </p:sp>
      <p:sp>
        <p:nvSpPr>
          <p:cNvPr id="9" name="Rectangle 8"/>
          <p:cNvSpPr/>
          <p:nvPr/>
        </p:nvSpPr>
        <p:spPr>
          <a:xfrm>
            <a:off x="3291840" y="7126939"/>
            <a:ext cx="37307520" cy="1316736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40"/>
          </a:p>
        </p:txBody>
      </p:sp>
      <p:grpSp>
        <p:nvGrpSpPr>
          <p:cNvPr id="10" name="Group 9"/>
          <p:cNvGrpSpPr>
            <a:grpSpLocks noChangeAspect="1"/>
          </p:cNvGrpSpPr>
          <p:nvPr/>
        </p:nvGrpSpPr>
        <p:grpSpPr>
          <a:xfrm>
            <a:off x="34726944" y="19713710"/>
            <a:ext cx="4389120" cy="438912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3785616" y="6874671"/>
            <a:ext cx="36447984" cy="14571878"/>
          </a:xfrm>
        </p:spPr>
        <p:txBody>
          <a:bodyPr anchor="ctr">
            <a:noAutofit/>
          </a:bodyPr>
          <a:lstStyle>
            <a:lvl1pPr algn="l">
              <a:lnSpc>
                <a:spcPct val="80000"/>
              </a:lnSpc>
              <a:defRPr sz="3072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3851453" y="21067776"/>
            <a:ext cx="28408579" cy="5135270"/>
          </a:xfrm>
        </p:spPr>
        <p:txBody>
          <a:bodyPr>
            <a:normAutofit/>
          </a:bodyPr>
          <a:lstStyle>
            <a:lvl1pPr marL="0" indent="0" algn="l">
              <a:buNone/>
              <a:defRPr sz="8640" b="0">
                <a:solidFill>
                  <a:schemeClr val="tx1"/>
                </a:solidFill>
              </a:defRPr>
            </a:lvl1pPr>
            <a:lvl2pPr marL="2194560" indent="0" algn="ctr">
              <a:buNone/>
              <a:defRPr sz="1344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3901464" y="30109370"/>
            <a:ext cx="22779533" cy="1752600"/>
          </a:xfrm>
        </p:spPr>
        <p:txBody>
          <a:bodyPr/>
          <a:lstStyle/>
          <a:p>
            <a:pPr>
              <a:defRPr/>
            </a:pPr>
            <a:endParaRPr lang="en-US"/>
          </a:p>
        </p:txBody>
      </p:sp>
      <p:sp>
        <p:nvSpPr>
          <p:cNvPr id="6" name="Slide Number Placeholder 5"/>
          <p:cNvSpPr>
            <a:spLocks noGrp="1"/>
          </p:cNvSpPr>
          <p:nvPr>
            <p:ph type="sldNum" sz="quarter" idx="12"/>
          </p:nvPr>
        </p:nvSpPr>
        <p:spPr>
          <a:xfrm>
            <a:off x="34772546" y="20290536"/>
            <a:ext cx="4297925" cy="3072384"/>
          </a:xfrm>
        </p:spPr>
        <p:txBody>
          <a:bodyPr/>
          <a:lstStyle>
            <a:lvl1pPr>
              <a:defRPr sz="13440" b="1"/>
            </a:lvl1pPr>
          </a:lstStyle>
          <a:p>
            <a:fld id="{00D9D56B-ECC5-47CC-B15A-8F73D79E2D6C}" type="slidenum">
              <a:rPr lang="en-US" altLang="en-US" smtClean="0"/>
              <a:pPr/>
              <a:t>‹#›</a:t>
            </a:fld>
            <a:endParaRPr lang="en-US" altLang="en-US"/>
          </a:p>
        </p:txBody>
      </p:sp>
    </p:spTree>
    <p:extLst>
      <p:ext uri="{BB962C8B-B14F-4D97-AF65-F5344CB8AC3E}">
        <p14:creationId xmlns:p14="http://schemas.microsoft.com/office/powerpoint/2010/main" val="350292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8892D4B-A3C4-43AD-A9DC-059C7D45D3A7}" type="slidenum">
              <a:rPr lang="en-US" altLang="en-US" smtClean="0"/>
              <a:pPr/>
              <a:t>‹#›</a:t>
            </a:fld>
            <a:endParaRPr lang="en-US" altLang="en-US"/>
          </a:p>
        </p:txBody>
      </p:sp>
    </p:spTree>
    <p:extLst>
      <p:ext uri="{BB962C8B-B14F-4D97-AF65-F5344CB8AC3E}">
        <p14:creationId xmlns:p14="http://schemas.microsoft.com/office/powerpoint/2010/main" val="158261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2560320"/>
            <a:ext cx="9189720" cy="2706624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40482" y="2560320"/>
            <a:ext cx="27020520" cy="270662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D62E7B6A-B86F-40F3-A7FB-5F675354723C}" type="slidenum">
              <a:rPr lang="en-US" altLang="en-US" smtClean="0"/>
              <a:pPr/>
              <a:t>‹#›</a:t>
            </a:fld>
            <a:endParaRPr lang="en-US" altLang="en-US"/>
          </a:p>
        </p:txBody>
      </p:sp>
    </p:spTree>
    <p:extLst>
      <p:ext uri="{BB962C8B-B14F-4D97-AF65-F5344CB8AC3E}">
        <p14:creationId xmlns:p14="http://schemas.microsoft.com/office/powerpoint/2010/main" val="217779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DE0FA3A1-C8BC-4D9E-8AB9-7AC491F3E5D2}" type="slidenum">
              <a:rPr lang="en-US" altLang="en-US" smtClean="0"/>
              <a:pPr/>
              <a:t>‹#›</a:t>
            </a:fld>
            <a:endParaRPr lang="en-US" altLang="en-US"/>
          </a:p>
        </p:txBody>
      </p:sp>
    </p:spTree>
    <p:extLst>
      <p:ext uri="{BB962C8B-B14F-4D97-AF65-F5344CB8AC3E}">
        <p14:creationId xmlns:p14="http://schemas.microsoft.com/office/powerpoint/2010/main" val="42747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23606347"/>
            <a:ext cx="43891200" cy="9312048"/>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40"/>
          </a:p>
        </p:txBody>
      </p:sp>
      <p:sp>
        <p:nvSpPr>
          <p:cNvPr id="2" name="Title 1"/>
          <p:cNvSpPr>
            <a:spLocks noGrp="1"/>
          </p:cNvSpPr>
          <p:nvPr>
            <p:ph type="title"/>
          </p:nvPr>
        </p:nvSpPr>
        <p:spPr>
          <a:xfrm>
            <a:off x="7801661" y="5881421"/>
            <a:ext cx="33412176" cy="16898112"/>
          </a:xfrm>
        </p:spPr>
        <p:txBody>
          <a:bodyPr anchor="ctr">
            <a:normAutofit/>
          </a:bodyPr>
          <a:lstStyle>
            <a:lvl1pPr>
              <a:lnSpc>
                <a:spcPct val="80000"/>
              </a:lnSpc>
              <a:defRPr sz="30720" b="0"/>
            </a:lvl1pPr>
          </a:lstStyle>
          <a:p>
            <a:r>
              <a:rPr lang="en-US"/>
              <a:t>Click to edit Master title style</a:t>
            </a:r>
            <a:endParaRPr lang="en-US" dirty="0"/>
          </a:p>
        </p:txBody>
      </p:sp>
      <p:sp>
        <p:nvSpPr>
          <p:cNvPr id="3" name="Text Placeholder 2"/>
          <p:cNvSpPr>
            <a:spLocks noGrp="1"/>
          </p:cNvSpPr>
          <p:nvPr>
            <p:ph type="body" idx="1"/>
          </p:nvPr>
        </p:nvSpPr>
        <p:spPr>
          <a:xfrm>
            <a:off x="7796784" y="24096269"/>
            <a:ext cx="32589216" cy="5120640"/>
          </a:xfrm>
        </p:spPr>
        <p:txBody>
          <a:bodyPr anchor="t">
            <a:normAutofit/>
          </a:bodyPr>
          <a:lstStyle>
            <a:lvl1pPr marL="0" indent="0">
              <a:buNone/>
              <a:defRPr sz="8640" b="0">
                <a:solidFill>
                  <a:schemeClr val="accent1">
                    <a:lumMod val="50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0937205" y="30109370"/>
            <a:ext cx="9519514" cy="1752600"/>
          </a:xfrm>
        </p:spPr>
        <p:txBody>
          <a:bodyPr/>
          <a:lstStyle>
            <a:lvl1pPr>
              <a:defRPr>
                <a:solidFill>
                  <a:schemeClr val="accent1">
                    <a:lumMod val="50000"/>
                  </a:schemeClr>
                </a:solidFill>
              </a:defRPr>
            </a:lvl1pPr>
          </a:lstStyle>
          <a:p>
            <a:pPr>
              <a:defRPr/>
            </a:pPr>
            <a:endParaRPr lang="en-US"/>
          </a:p>
        </p:txBody>
      </p:sp>
      <p:sp>
        <p:nvSpPr>
          <p:cNvPr id="5" name="Footer Placeholder 4"/>
          <p:cNvSpPr>
            <a:spLocks noGrp="1"/>
          </p:cNvSpPr>
          <p:nvPr>
            <p:ph type="ftr" sz="quarter" idx="11"/>
          </p:nvPr>
        </p:nvSpPr>
        <p:spPr>
          <a:xfrm>
            <a:off x="7853275" y="30109366"/>
            <a:ext cx="22779533" cy="1752600"/>
          </a:xfrm>
        </p:spPr>
        <p:txBody>
          <a:bodyPr/>
          <a:lstStyle>
            <a:lvl1pPr>
              <a:defRPr>
                <a:solidFill>
                  <a:schemeClr val="accent1">
                    <a:lumMod val="50000"/>
                  </a:schemeClr>
                </a:solidFill>
              </a:defRPr>
            </a:lvl1pPr>
          </a:lstStyle>
          <a:p>
            <a:pPr>
              <a:defRPr/>
            </a:pPr>
            <a:endParaRPr lang="en-US"/>
          </a:p>
        </p:txBody>
      </p:sp>
      <p:grpSp>
        <p:nvGrpSpPr>
          <p:cNvPr id="8" name="Group 7"/>
          <p:cNvGrpSpPr>
            <a:grpSpLocks noChangeAspect="1"/>
          </p:cNvGrpSpPr>
          <p:nvPr/>
        </p:nvGrpSpPr>
        <p:grpSpPr>
          <a:xfrm>
            <a:off x="3042538" y="11666990"/>
            <a:ext cx="4389120" cy="438912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3098160" y="12041313"/>
            <a:ext cx="4277875" cy="3457594"/>
          </a:xfrm>
        </p:spPr>
        <p:txBody>
          <a:bodyPr/>
          <a:lstStyle>
            <a:lvl1pPr>
              <a:defRPr sz="13440"/>
            </a:lvl1pPr>
          </a:lstStyle>
          <a:p>
            <a:fld id="{AE7A05CE-D2EC-4471-932D-C3B3C97228C7}" type="slidenum">
              <a:rPr lang="en-US" altLang="en-US" smtClean="0"/>
              <a:pPr/>
              <a:t>‹#›</a:t>
            </a:fld>
            <a:endParaRPr lang="en-US" altLang="en-US"/>
          </a:p>
        </p:txBody>
      </p:sp>
    </p:spTree>
    <p:extLst>
      <p:ext uri="{BB962C8B-B14F-4D97-AF65-F5344CB8AC3E}">
        <p14:creationId xmlns:p14="http://schemas.microsoft.com/office/powerpoint/2010/main" val="386819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291840" y="10533888"/>
            <a:ext cx="17556480" cy="19092672"/>
          </a:xfrm>
        </p:spPr>
        <p:txBody>
          <a:bodyPr/>
          <a:lstStyle>
            <a:lvl1pPr>
              <a:defRPr sz="9600"/>
            </a:lvl1pPr>
            <a:lvl2pPr>
              <a:defRPr sz="8640"/>
            </a:lvl2pPr>
            <a:lvl3pPr>
              <a:defRPr sz="7680"/>
            </a:lvl3pPr>
            <a:lvl4pPr>
              <a:defRPr sz="7680"/>
            </a:lvl4pPr>
            <a:lvl5pPr>
              <a:defRPr sz="768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002646" y="10533888"/>
            <a:ext cx="17556480" cy="19092672"/>
          </a:xfrm>
        </p:spPr>
        <p:txBody>
          <a:bodyPr/>
          <a:lstStyle>
            <a:lvl1pPr>
              <a:defRPr sz="9600"/>
            </a:lvl1pPr>
            <a:lvl2pPr>
              <a:defRPr sz="8640"/>
            </a:lvl2pPr>
            <a:lvl3pPr>
              <a:defRPr sz="7680"/>
            </a:lvl3pPr>
            <a:lvl4pPr>
              <a:defRPr sz="7680"/>
            </a:lvl4pPr>
            <a:lvl5pPr>
              <a:defRPr sz="7680"/>
            </a:lvl5pPr>
            <a:lvl6pPr>
              <a:defRPr sz="8640"/>
            </a:lvl6pPr>
            <a:lvl7pPr>
              <a:defRPr sz="8640"/>
            </a:lvl7pPr>
            <a:lvl8pPr>
              <a:defRPr sz="8640"/>
            </a:lvl8pPr>
            <a:lvl9pPr>
              <a:defRPr sz="86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46083A3-FC59-48E0-AB87-D57973B414A6}" type="slidenum">
              <a:rPr lang="en-US" altLang="en-US" smtClean="0"/>
              <a:pPr/>
              <a:t>‹#›</a:t>
            </a:fld>
            <a:endParaRPr lang="en-US" altLang="en-US"/>
          </a:p>
        </p:txBody>
      </p:sp>
    </p:spTree>
    <p:extLst>
      <p:ext uri="{BB962C8B-B14F-4D97-AF65-F5344CB8AC3E}">
        <p14:creationId xmlns:p14="http://schemas.microsoft.com/office/powerpoint/2010/main" val="185761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91840" y="9831629"/>
            <a:ext cx="17556480" cy="3072384"/>
          </a:xfrm>
        </p:spPr>
        <p:txBody>
          <a:bodyPr anchor="ctr">
            <a:normAutofit/>
          </a:bodyPr>
          <a:lstStyle>
            <a:lvl1pPr marL="0" indent="0">
              <a:buNone/>
              <a:defRPr sz="9600" b="1">
                <a:solidFill>
                  <a:schemeClr val="accent1">
                    <a:lumMod val="75000"/>
                  </a:schemeClr>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291840" y="13167360"/>
            <a:ext cx="17556480" cy="15800832"/>
          </a:xfrm>
        </p:spPr>
        <p:txBody>
          <a:bodyPr/>
          <a:lstStyle>
            <a:lvl1pPr>
              <a:defRPr sz="9600"/>
            </a:lvl1pPr>
            <a:lvl2pPr>
              <a:defRPr sz="8640"/>
            </a:lvl2pPr>
            <a:lvl3pPr>
              <a:defRPr sz="768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139806" y="9831629"/>
            <a:ext cx="17556480" cy="3072384"/>
          </a:xfrm>
        </p:spPr>
        <p:txBody>
          <a:bodyPr anchor="ctr">
            <a:normAutofit/>
          </a:bodyPr>
          <a:lstStyle>
            <a:lvl1pPr marL="0" indent="0">
              <a:buNone/>
              <a:defRPr sz="9600" b="1">
                <a:solidFill>
                  <a:schemeClr val="accent1">
                    <a:lumMod val="75000"/>
                  </a:schemeClr>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3139806" y="13167360"/>
            <a:ext cx="17556480" cy="15800832"/>
          </a:xfrm>
        </p:spPr>
        <p:txBody>
          <a:bodyPr/>
          <a:lstStyle>
            <a:lvl1pPr>
              <a:defRPr sz="9600"/>
            </a:lvl1pPr>
            <a:lvl2pPr>
              <a:defRPr sz="8640"/>
            </a:lvl2pPr>
            <a:lvl3pPr>
              <a:defRPr sz="7680"/>
            </a:lvl3pPr>
            <a:lvl4pPr>
              <a:defRPr sz="7680"/>
            </a:lvl4pPr>
            <a:lvl5pPr>
              <a:defRPr sz="7680"/>
            </a:lvl5pPr>
            <a:lvl6pPr>
              <a:defRPr sz="7680"/>
            </a:lvl6pPr>
            <a:lvl7pPr>
              <a:defRPr sz="7680"/>
            </a:lvl7pPr>
            <a:lvl8pPr>
              <a:defRPr sz="7680"/>
            </a:lvl8pPr>
            <a:lvl9pPr>
              <a:defRPr sz="7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16481B3-A706-4E53-86CB-A2A36C275C25}" type="slidenum">
              <a:rPr lang="en-US" altLang="en-US" smtClean="0"/>
              <a:pPr/>
              <a:t>‹#›</a:t>
            </a:fld>
            <a:endParaRPr lang="en-US" alt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760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fld id="{C7EC82FD-C12E-4E0C-878C-102ACC81E0A7}" type="slidenum">
              <a:rPr lang="en-US" altLang="en-US" smtClean="0"/>
              <a:pPr/>
              <a:t>‹#›</a:t>
            </a:fld>
            <a:endParaRPr lang="en-US" alt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345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F2247FB-F0D9-44EB-B7E7-BB19FCB9E51F}" type="slidenum">
              <a:rPr lang="en-US" altLang="en-US" smtClean="0"/>
              <a:pPr/>
              <a:t>‹#›</a:t>
            </a:fld>
            <a:endParaRPr lang="en-US" altLang="en-US"/>
          </a:p>
        </p:txBody>
      </p:sp>
    </p:spTree>
    <p:extLst>
      <p:ext uri="{BB962C8B-B14F-4D97-AF65-F5344CB8AC3E}">
        <p14:creationId xmlns:p14="http://schemas.microsoft.com/office/powerpoint/2010/main" val="41200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9893469" y="7"/>
            <a:ext cx="13997731" cy="32918395"/>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40" dirty="0"/>
          </a:p>
        </p:txBody>
      </p:sp>
      <p:sp>
        <p:nvSpPr>
          <p:cNvPr id="2" name="Title 1"/>
          <p:cNvSpPr>
            <a:spLocks noGrp="1"/>
          </p:cNvSpPr>
          <p:nvPr>
            <p:ph type="title"/>
          </p:nvPr>
        </p:nvSpPr>
        <p:spPr>
          <a:xfrm>
            <a:off x="30778704" y="3291840"/>
            <a:ext cx="11521440" cy="8339328"/>
          </a:xfrm>
        </p:spPr>
        <p:txBody>
          <a:bodyPr anchor="b">
            <a:normAutofit/>
          </a:bodyPr>
          <a:lstStyle>
            <a:lvl1pPr>
              <a:defRPr sz="13440" b="0"/>
            </a:lvl1pPr>
          </a:lstStyle>
          <a:p>
            <a:r>
              <a:rPr lang="en-US"/>
              <a:t>Click to edit Master title style</a:t>
            </a:r>
            <a:endParaRPr lang="en-US" dirty="0"/>
          </a:p>
        </p:txBody>
      </p:sp>
      <p:sp>
        <p:nvSpPr>
          <p:cNvPr id="3" name="Content Placeholder 2"/>
          <p:cNvSpPr>
            <a:spLocks noGrp="1"/>
          </p:cNvSpPr>
          <p:nvPr>
            <p:ph idx="1"/>
          </p:nvPr>
        </p:nvSpPr>
        <p:spPr>
          <a:xfrm>
            <a:off x="3017520" y="3291840"/>
            <a:ext cx="24162106" cy="24096269"/>
          </a:xfrm>
        </p:spPr>
        <p:txBody>
          <a:bodyPr/>
          <a:lstStyle>
            <a:lvl1pPr>
              <a:defRPr sz="9600"/>
            </a:lvl1pPr>
            <a:lvl2pPr>
              <a:defRPr sz="8640"/>
            </a:lvl2pPr>
            <a:lvl3pPr>
              <a:defRPr sz="7680"/>
            </a:lvl3pPr>
            <a:lvl4pPr>
              <a:defRPr sz="7680"/>
            </a:lvl4pPr>
            <a:lvl5pPr>
              <a:defRPr sz="768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778704" y="11631168"/>
            <a:ext cx="11521440" cy="15800832"/>
          </a:xfrm>
        </p:spPr>
        <p:txBody>
          <a:bodyPr>
            <a:normAutofit/>
          </a:bodyPr>
          <a:lstStyle>
            <a:lvl1pPr marL="0" indent="0">
              <a:lnSpc>
                <a:spcPct val="100000"/>
              </a:lnSpc>
              <a:spcBef>
                <a:spcPts val="4800"/>
              </a:spcBef>
              <a:buNone/>
              <a:defRPr sz="6480">
                <a:solidFill>
                  <a:schemeClr val="accent1">
                    <a:lumMod val="50000"/>
                  </a:schemeClr>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grpSp>
        <p:nvGrpSpPr>
          <p:cNvPr id="12" name="Group 11"/>
          <p:cNvGrpSpPr/>
          <p:nvPr/>
        </p:nvGrpSpPr>
        <p:grpSpPr>
          <a:xfrm>
            <a:off x="40908787" y="30025238"/>
            <a:ext cx="1887322" cy="188732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a:p>
        </p:txBody>
      </p:sp>
      <p:sp>
        <p:nvSpPr>
          <p:cNvPr id="11" name="Slide Number Placeholder 10"/>
          <p:cNvSpPr>
            <a:spLocks noGrp="1"/>
          </p:cNvSpPr>
          <p:nvPr>
            <p:ph type="sldNum" sz="quarter" idx="12"/>
          </p:nvPr>
        </p:nvSpPr>
        <p:spPr/>
        <p:txBody>
          <a:bodyPr/>
          <a:lstStyle/>
          <a:p>
            <a:fld id="{D384AC28-D312-4302-A161-8A4B996FB215}" type="slidenum">
              <a:rPr lang="en-US" altLang="en-US" smtClean="0"/>
              <a:pPr/>
              <a:t>‹#›</a:t>
            </a:fld>
            <a:endParaRPr lang="en-US" altLang="en-US"/>
          </a:p>
        </p:txBody>
      </p:sp>
    </p:spTree>
    <p:extLst>
      <p:ext uri="{BB962C8B-B14F-4D97-AF65-F5344CB8AC3E}">
        <p14:creationId xmlns:p14="http://schemas.microsoft.com/office/powerpoint/2010/main" val="164262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29893469" y="7"/>
            <a:ext cx="13997731" cy="32918395"/>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40"/>
          </a:p>
        </p:txBody>
      </p:sp>
      <p:sp>
        <p:nvSpPr>
          <p:cNvPr id="2" name="Title 1"/>
          <p:cNvSpPr>
            <a:spLocks noGrp="1"/>
          </p:cNvSpPr>
          <p:nvPr>
            <p:ph type="title"/>
          </p:nvPr>
        </p:nvSpPr>
        <p:spPr>
          <a:xfrm>
            <a:off x="30778704" y="3291840"/>
            <a:ext cx="11521440" cy="8339328"/>
          </a:xfrm>
        </p:spPr>
        <p:txBody>
          <a:bodyPr anchor="b">
            <a:normAutofit/>
          </a:bodyPr>
          <a:lstStyle>
            <a:lvl1pPr>
              <a:defRPr sz="13440" b="0"/>
            </a:lvl1pPr>
          </a:lstStyle>
          <a:p>
            <a:r>
              <a:rPr lang="en-US"/>
              <a:t>Click to edit Master title style</a:t>
            </a:r>
            <a:endParaRPr lang="en-US" dirty="0"/>
          </a:p>
        </p:txBody>
      </p:sp>
      <p:sp>
        <p:nvSpPr>
          <p:cNvPr id="3" name="Picture Placeholder 2"/>
          <p:cNvSpPr>
            <a:spLocks noGrp="1"/>
          </p:cNvSpPr>
          <p:nvPr>
            <p:ph type="pic" idx="1"/>
          </p:nvPr>
        </p:nvSpPr>
        <p:spPr>
          <a:xfrm>
            <a:off x="2" y="0"/>
            <a:ext cx="29893464" cy="32918400"/>
          </a:xfrm>
          <a:solidFill>
            <a:schemeClr val="tx2">
              <a:lumMod val="20000"/>
              <a:lumOff val="80000"/>
            </a:schemeClr>
          </a:solidFill>
        </p:spPr>
        <p:txBody>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778704" y="11631168"/>
            <a:ext cx="11521440" cy="15800832"/>
          </a:xfrm>
        </p:spPr>
        <p:txBody>
          <a:bodyPr>
            <a:normAutofit/>
          </a:bodyPr>
          <a:lstStyle>
            <a:lvl1pPr marL="0" indent="0">
              <a:lnSpc>
                <a:spcPct val="100000"/>
              </a:lnSpc>
              <a:spcBef>
                <a:spcPts val="4800"/>
              </a:spcBef>
              <a:buNone/>
              <a:defRPr sz="6480">
                <a:solidFill>
                  <a:schemeClr val="accent1">
                    <a:lumMod val="50000"/>
                  </a:schemeClr>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grpSp>
        <p:nvGrpSpPr>
          <p:cNvPr id="12" name="Group 11"/>
          <p:cNvGrpSpPr/>
          <p:nvPr/>
        </p:nvGrpSpPr>
        <p:grpSpPr>
          <a:xfrm>
            <a:off x="40908787" y="30025238"/>
            <a:ext cx="1887322" cy="188732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fld id="{3731235D-D08A-4932-80C4-3C1E87524E88}" type="slidenum">
              <a:rPr lang="en-US" altLang="en-US" smtClean="0"/>
              <a:pPr/>
              <a:t>‹#›</a:t>
            </a:fld>
            <a:endParaRPr lang="en-US" altLang="en-US"/>
          </a:p>
        </p:txBody>
      </p:sp>
    </p:spTree>
    <p:extLst>
      <p:ext uri="{BB962C8B-B14F-4D97-AF65-F5344CB8AC3E}">
        <p14:creationId xmlns:p14="http://schemas.microsoft.com/office/powerpoint/2010/main" val="171830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40908787" y="30025238"/>
            <a:ext cx="1887322" cy="188732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96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4389120" eaLnBrk="1" fontAlgn="auto" latinLnBrk="0" hangingPunct="1">
                <a:lnSpc>
                  <a:spcPct val="100000"/>
                </a:lnSpc>
                <a:spcBef>
                  <a:spcPts val="0"/>
                </a:spcBef>
                <a:spcAft>
                  <a:spcPts val="0"/>
                </a:spcAft>
                <a:buClrTx/>
                <a:buSzTx/>
                <a:buFontTx/>
                <a:buNone/>
                <a:tabLst/>
                <a:defRPr/>
              </a:pPr>
              <a:endParaRPr kumimoji="0" lang="en-US" sz="864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3291840" y="2326234"/>
            <a:ext cx="37307520" cy="77248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91840" y="10182758"/>
            <a:ext cx="37307520" cy="194438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763367" y="30109370"/>
            <a:ext cx="11784787" cy="1752600"/>
          </a:xfrm>
          <a:prstGeom prst="rect">
            <a:avLst/>
          </a:prstGeom>
        </p:spPr>
        <p:txBody>
          <a:bodyPr vert="horz" lIns="91440" tIns="45720" rIns="91440" bIns="45720" rtlCol="0" anchor="ctr"/>
          <a:lstStyle>
            <a:lvl1pPr algn="r">
              <a:defRPr sz="4800">
                <a:solidFill>
                  <a:schemeClr val="accent1">
                    <a:lumMod val="50000"/>
                  </a:schemeClr>
                </a:solidFill>
              </a:defRPr>
            </a:lvl1pPr>
          </a:lstStyle>
          <a:p>
            <a:pPr>
              <a:defRPr/>
            </a:pPr>
            <a:endParaRPr lang="en-US"/>
          </a:p>
        </p:txBody>
      </p:sp>
      <p:sp>
        <p:nvSpPr>
          <p:cNvPr id="5" name="Footer Placeholder 4"/>
          <p:cNvSpPr>
            <a:spLocks noGrp="1"/>
          </p:cNvSpPr>
          <p:nvPr>
            <p:ph type="ftr" sz="quarter" idx="3"/>
          </p:nvPr>
        </p:nvSpPr>
        <p:spPr>
          <a:xfrm>
            <a:off x="3291840" y="30109370"/>
            <a:ext cx="22779533" cy="1752600"/>
          </a:xfrm>
          <a:prstGeom prst="rect">
            <a:avLst/>
          </a:prstGeom>
        </p:spPr>
        <p:txBody>
          <a:bodyPr vert="horz" lIns="91440" tIns="45720" rIns="91440" bIns="45720" rtlCol="0" anchor="ctr"/>
          <a:lstStyle>
            <a:lvl1pPr algn="l">
              <a:defRPr sz="4800">
                <a:solidFill>
                  <a:schemeClr val="accent1">
                    <a:lumMod val="50000"/>
                  </a:schemeClr>
                </a:solidFill>
              </a:defRPr>
            </a:lvl1pPr>
          </a:lstStyle>
          <a:p>
            <a:pPr>
              <a:defRPr/>
            </a:pPr>
            <a:endParaRPr lang="en-US"/>
          </a:p>
        </p:txBody>
      </p:sp>
      <p:sp>
        <p:nvSpPr>
          <p:cNvPr id="6" name="Slide Number Placeholder 5"/>
          <p:cNvSpPr>
            <a:spLocks noGrp="1"/>
          </p:cNvSpPr>
          <p:nvPr>
            <p:ph type="sldNum" sz="quarter" idx="4"/>
          </p:nvPr>
        </p:nvSpPr>
        <p:spPr>
          <a:xfrm>
            <a:off x="40720061" y="30109370"/>
            <a:ext cx="2304288" cy="1752600"/>
          </a:xfrm>
          <a:prstGeom prst="rect">
            <a:avLst/>
          </a:prstGeom>
        </p:spPr>
        <p:txBody>
          <a:bodyPr vert="horz" lIns="91440" tIns="45720" rIns="91440" bIns="45720" rtlCol="0" anchor="ctr"/>
          <a:lstStyle>
            <a:lvl1pPr algn="ctr">
              <a:defRPr sz="5280" b="1" spc="-336" baseline="0">
                <a:solidFill>
                  <a:srgbClr val="FFFFFF"/>
                </a:solidFill>
                <a:latin typeface="+mn-lt"/>
              </a:defRPr>
            </a:lvl1pPr>
          </a:lstStyle>
          <a:p>
            <a:fld id="{9A74068C-5728-4F62-BB54-43669AD1AA85}" type="slidenum">
              <a:rPr lang="en-US" altLang="en-US" smtClean="0"/>
              <a:pPr/>
              <a:t>‹#›</a:t>
            </a:fld>
            <a:endParaRPr lang="en-US" altLang="en-US"/>
          </a:p>
        </p:txBody>
      </p:sp>
    </p:spTree>
    <p:extLst>
      <p:ext uri="{BB962C8B-B14F-4D97-AF65-F5344CB8AC3E}">
        <p14:creationId xmlns:p14="http://schemas.microsoft.com/office/powerpoint/2010/main" val="359300617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4389120" rtl="0" eaLnBrk="1" latinLnBrk="0" hangingPunct="1">
        <a:lnSpc>
          <a:spcPct val="90000"/>
        </a:lnSpc>
        <a:spcBef>
          <a:spcPct val="0"/>
        </a:spcBef>
        <a:buNone/>
        <a:defRPr sz="2016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877824" indent="-877824" algn="l" defTabSz="4389120" rtl="0" eaLnBrk="1" latinLnBrk="0" hangingPunct="1">
        <a:lnSpc>
          <a:spcPct val="90000"/>
        </a:lnSpc>
        <a:spcBef>
          <a:spcPts val="5760"/>
        </a:spcBef>
        <a:buClr>
          <a:schemeClr val="accent1">
            <a:lumMod val="75000"/>
          </a:schemeClr>
        </a:buClr>
        <a:buSzPct val="85000"/>
        <a:buFont typeface="Wingdings" pitchFamily="2" charset="2"/>
        <a:buChar char="§"/>
        <a:defRPr sz="9600" kern="1200">
          <a:solidFill>
            <a:schemeClr val="tx1"/>
          </a:solidFill>
          <a:latin typeface="+mn-lt"/>
          <a:ea typeface="+mn-ea"/>
          <a:cs typeface="+mn-cs"/>
        </a:defRPr>
      </a:lvl1pPr>
      <a:lvl2pPr marL="2194560" indent="-877824"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8640" kern="1200">
          <a:solidFill>
            <a:schemeClr val="tx1"/>
          </a:solidFill>
          <a:latin typeface="+mn-lt"/>
          <a:ea typeface="+mn-ea"/>
          <a:cs typeface="+mn-cs"/>
        </a:defRPr>
      </a:lvl2pPr>
      <a:lvl3pPr marL="3511296" indent="-877824"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3pPr>
      <a:lvl4pPr marL="4828032" indent="-877824"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4pPr>
      <a:lvl5pPr marL="6144768" indent="-877824"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5pPr>
      <a:lvl6pPr marL="7680000" indent="-1097280"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6pPr>
      <a:lvl7pPr marL="9120000" indent="-1097280"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7pPr>
      <a:lvl8pPr marL="10560000" indent="-1097280"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8pPr>
      <a:lvl9pPr marL="12000000" indent="-1097280" algn="l" defTabSz="4389120" rtl="0" eaLnBrk="1" latinLnBrk="0" hangingPunct="1">
        <a:lnSpc>
          <a:spcPct val="90000"/>
        </a:lnSpc>
        <a:spcBef>
          <a:spcPts val="1920"/>
        </a:spcBef>
        <a:spcAft>
          <a:spcPts val="960"/>
        </a:spcAft>
        <a:buClr>
          <a:schemeClr val="accent1">
            <a:lumMod val="75000"/>
          </a:schemeClr>
        </a:buClr>
        <a:buSzPct val="85000"/>
        <a:buFont typeface="Wingdings" pitchFamily="2" charset="2"/>
        <a:buChar char="§"/>
        <a:defRPr sz="768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5C401F9-B06E-61BC-E75E-73A099A2C2E1}"/>
              </a:ext>
            </a:extLst>
          </p:cNvPr>
          <p:cNvSpPr/>
          <p:nvPr/>
        </p:nvSpPr>
        <p:spPr>
          <a:xfrm>
            <a:off x="31151" y="3935492"/>
            <a:ext cx="43891199" cy="29062016"/>
          </a:xfrm>
          <a:prstGeom prst="rect">
            <a:avLst/>
          </a:prstGeom>
          <a:solidFill>
            <a:schemeClr val="accent5">
              <a:lumMod val="50000"/>
            </a:schemeClr>
          </a:solidFill>
          <a:ln>
            <a:solidFill>
              <a:srgbClr val="CFB9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243A80-860C-F8A2-F525-D00EE123FDEC}"/>
              </a:ext>
            </a:extLst>
          </p:cNvPr>
          <p:cNvSpPr/>
          <p:nvPr/>
        </p:nvSpPr>
        <p:spPr>
          <a:xfrm>
            <a:off x="13449" y="-33427"/>
            <a:ext cx="43908901" cy="4239237"/>
          </a:xfrm>
          <a:prstGeom prst="rect">
            <a:avLst/>
          </a:prstGeom>
          <a:solidFill>
            <a:schemeClr val="bg2">
              <a:lumMod val="75000"/>
            </a:schemeClr>
          </a:solidFill>
          <a:ln>
            <a:solidFill>
              <a:srgbClr val="0054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tx1"/>
                </a:solidFill>
                <a:latin typeface="Times New Roman"/>
                <a:cs typeface="Times New Roman"/>
              </a:rPr>
              <a:t>Mapping Local Resolution To Coordinates</a:t>
            </a:r>
          </a:p>
          <a:p>
            <a:pPr algn="ctr"/>
            <a:endParaRPr lang="en-US" sz="4400" dirty="0">
              <a:solidFill>
                <a:schemeClr val="tx1"/>
              </a:solidFill>
            </a:endParaRPr>
          </a:p>
          <a:p>
            <a:pPr algn="ctr"/>
            <a:r>
              <a:rPr lang="en-US" sz="4400" dirty="0">
                <a:solidFill>
                  <a:schemeClr val="tx1"/>
                </a:solidFill>
              </a:rPr>
              <a:t>Angel Ortiz¹, Ramaswamy Subramanian²</a:t>
            </a:r>
          </a:p>
        </p:txBody>
      </p:sp>
      <p:sp>
        <p:nvSpPr>
          <p:cNvPr id="14" name="Rectangle 13">
            <a:extLst>
              <a:ext uri="{FF2B5EF4-FFF2-40B4-BE49-F238E27FC236}">
                <a16:creationId xmlns:a16="http://schemas.microsoft.com/office/drawing/2014/main" id="{5ADA6B49-4828-EB2C-8799-CB4DA7E98F58}"/>
              </a:ext>
            </a:extLst>
          </p:cNvPr>
          <p:cNvSpPr/>
          <p:nvPr/>
        </p:nvSpPr>
        <p:spPr>
          <a:xfrm>
            <a:off x="29239541" y="27564561"/>
            <a:ext cx="13716000" cy="52173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43" dirty="0">
              <a:solidFill>
                <a:schemeClr val="tx1"/>
              </a:solidFill>
            </a:endParaRPr>
          </a:p>
        </p:txBody>
      </p:sp>
      <p:sp>
        <p:nvSpPr>
          <p:cNvPr id="16" name="Text Box 62">
            <a:extLst>
              <a:ext uri="{FF2B5EF4-FFF2-40B4-BE49-F238E27FC236}">
                <a16:creationId xmlns:a16="http://schemas.microsoft.com/office/drawing/2014/main" id="{C66BFB20-6F19-20EA-0847-28D5E2FA83C9}"/>
              </a:ext>
            </a:extLst>
          </p:cNvPr>
          <p:cNvSpPr txBox="1">
            <a:spLocks noChangeArrowheads="1"/>
          </p:cNvSpPr>
          <p:nvPr/>
        </p:nvSpPr>
        <p:spPr bwMode="auto">
          <a:xfrm>
            <a:off x="24179918" y="7874795"/>
            <a:ext cx="128477" cy="71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85" tIns="31793" rIns="63585" bIns="31793">
            <a:spAutoFit/>
          </a:bodyP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eaLnBrk="1" hangingPunct="1"/>
            <a:endParaRPr lang="en-US" altLang="en-US" sz="4224"/>
          </a:p>
        </p:txBody>
      </p:sp>
      <p:sp>
        <p:nvSpPr>
          <p:cNvPr id="18" name="Rectangle 420">
            <a:extLst>
              <a:ext uri="{FF2B5EF4-FFF2-40B4-BE49-F238E27FC236}">
                <a16:creationId xmlns:a16="http://schemas.microsoft.com/office/drawing/2014/main" id="{3630EC59-DD02-3CFC-78F6-7A6C7AC57ACD}"/>
              </a:ext>
            </a:extLst>
          </p:cNvPr>
          <p:cNvSpPr>
            <a:spLocks noChangeArrowheads="1"/>
          </p:cNvSpPr>
          <p:nvPr/>
        </p:nvSpPr>
        <p:spPr bwMode="auto">
          <a:xfrm>
            <a:off x="4126198" y="11625791"/>
            <a:ext cx="184731" cy="742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a:solidFill>
                  <a:schemeClr val="tx1"/>
                </a:solidFill>
                <a:latin typeface="Times New Roman" panose="02020603050405020304" pitchFamily="18" charset="0"/>
              </a:defRPr>
            </a:lvl1pPr>
            <a:lvl2pPr marL="742950" indent="-285750" eaLnBrk="0" hangingPunct="0">
              <a:defRPr sz="6000">
                <a:solidFill>
                  <a:schemeClr val="tx1"/>
                </a:solidFill>
                <a:latin typeface="Times New Roman" panose="02020603050405020304" pitchFamily="18" charset="0"/>
              </a:defRPr>
            </a:lvl2pPr>
            <a:lvl3pPr marL="1143000" indent="-228600" eaLnBrk="0" hangingPunct="0">
              <a:defRPr sz="6000">
                <a:solidFill>
                  <a:schemeClr val="tx1"/>
                </a:solidFill>
                <a:latin typeface="Times New Roman" panose="02020603050405020304" pitchFamily="18" charset="0"/>
              </a:defRPr>
            </a:lvl3pPr>
            <a:lvl4pPr marL="1600200" indent="-228600" eaLnBrk="0" hangingPunct="0">
              <a:defRPr sz="6000">
                <a:solidFill>
                  <a:schemeClr val="tx1"/>
                </a:solidFill>
                <a:latin typeface="Times New Roman" panose="02020603050405020304" pitchFamily="18" charset="0"/>
              </a:defRPr>
            </a:lvl4pPr>
            <a:lvl5pPr marL="2057400" indent="-228600" eaLnBrk="0" hangingPunct="0">
              <a:defRPr sz="6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6000">
                <a:solidFill>
                  <a:schemeClr val="tx1"/>
                </a:solidFill>
                <a:latin typeface="Times New Roman" panose="02020603050405020304" pitchFamily="18" charset="0"/>
              </a:defRPr>
            </a:lvl9pPr>
          </a:lstStyle>
          <a:p>
            <a:pPr eaLnBrk="1" hangingPunct="1"/>
            <a:endParaRPr lang="en-US" altLang="en-US" sz="4224"/>
          </a:p>
        </p:txBody>
      </p:sp>
      <p:sp>
        <p:nvSpPr>
          <p:cNvPr id="22" name="Rectangle 21">
            <a:extLst>
              <a:ext uri="{FF2B5EF4-FFF2-40B4-BE49-F238E27FC236}">
                <a16:creationId xmlns:a16="http://schemas.microsoft.com/office/drawing/2014/main" id="{ABF71C21-5C59-3CD8-AD8E-82EB16A6F51A}"/>
              </a:ext>
            </a:extLst>
          </p:cNvPr>
          <p:cNvSpPr/>
          <p:nvPr/>
        </p:nvSpPr>
        <p:spPr>
          <a:xfrm>
            <a:off x="924907" y="5898722"/>
            <a:ext cx="13598785" cy="9551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rtl="0">
              <a:spcBef>
                <a:spcPts val="0"/>
              </a:spcBef>
              <a:spcAft>
                <a:spcPts val="0"/>
              </a:spcAft>
            </a:pPr>
            <a:r>
              <a:rPr lang="en-US" sz="2950" dirty="0">
                <a:solidFill>
                  <a:srgbClr val="000000"/>
                </a:solidFill>
                <a:latin typeface="Tahoma" panose="020B0604030504040204" pitchFamily="34" charset="0"/>
                <a:ea typeface="Tahoma" panose="020B0604030504040204" pitchFamily="34" charset="0"/>
                <a:cs typeface="Tahoma" panose="020B0604030504040204" pitchFamily="34" charset="0"/>
              </a:rPr>
              <a:t>We</a:t>
            </a:r>
            <a:r>
              <a:rPr lang="en-US" sz="295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developed a Python script to enhance structural biology analysis by mapping local resolution from cryo-EM local resolution maps to modeled coordinates. The project involved processing Protein Data Bank (PDB) and Electron Microscopy Map (MRC) files to generate a new PDB file that includes local resolution in the B-factor column. </a:t>
            </a:r>
            <a:endParaRPr lang="en-US" sz="2950" b="0" dirty="0">
              <a:effectLst/>
              <a:latin typeface="Tahoma" panose="020B0604030504040204" pitchFamily="34" charset="0"/>
              <a:ea typeface="Tahoma" panose="020B0604030504040204" pitchFamily="34" charset="0"/>
              <a:cs typeface="Tahoma" panose="020B0604030504040204" pitchFamily="34" charset="0"/>
            </a:endParaRPr>
          </a:p>
          <a:p>
            <a:pPr rtl="0">
              <a:spcBef>
                <a:spcPts val="0"/>
              </a:spcBef>
              <a:spcAft>
                <a:spcPts val="0"/>
              </a:spcAft>
            </a:pPr>
            <a:br>
              <a:rPr lang="en-US" sz="2950" b="0" dirty="0">
                <a:effectLst/>
                <a:latin typeface="Tahoma" panose="020B0604030504040204" pitchFamily="34" charset="0"/>
                <a:ea typeface="Tahoma" panose="020B0604030504040204" pitchFamily="34" charset="0"/>
                <a:cs typeface="Tahoma" panose="020B0604030504040204" pitchFamily="34" charset="0"/>
              </a:rPr>
            </a:br>
            <a:r>
              <a:rPr lang="en-US" sz="295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script addresses the need for easy access to local resolution information, which is crucial for understanding how good the model is in a given region of the cryo-EM density maps. Researchers can more accurately interpret structural data and improve understanding by integrating this data directly into PDB files.  Most users of PDB files, do not know to understand density maps.</a:t>
            </a:r>
            <a:endParaRPr lang="en-US" sz="2950" i="0" u="none" strike="noStrike"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rtl="0">
              <a:spcBef>
                <a:spcPts val="0"/>
              </a:spcBef>
              <a:spcAft>
                <a:spcPts val="0"/>
              </a:spcAft>
            </a:pPr>
            <a:br>
              <a:rPr lang="en-US" sz="2950" b="0" dirty="0">
                <a:effectLst/>
                <a:latin typeface="Tahoma" panose="020B0604030504040204" pitchFamily="34" charset="0"/>
                <a:ea typeface="Tahoma" panose="020B0604030504040204" pitchFamily="34" charset="0"/>
                <a:cs typeface="Tahoma" panose="020B0604030504040204" pitchFamily="34" charset="0"/>
              </a:rPr>
            </a:br>
            <a:r>
              <a:rPr lang="en-US" sz="295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Our approach involves parsing the input PDB and MRC files, calculating the local resolution at each coordinate, and appending this information to output a new PDB file. This new file format integrates seamlessly with existing visualization and analysis tools, facilitating precise and informative structural interpretations.</a:t>
            </a:r>
            <a:endParaRPr lang="en-US" sz="2950" i="0" u="none" strike="noStrike"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rtl="0">
              <a:spcBef>
                <a:spcPts val="0"/>
              </a:spcBef>
              <a:spcAft>
                <a:spcPts val="0"/>
              </a:spcAft>
            </a:pPr>
            <a:br>
              <a:rPr lang="en-US" sz="2950" b="0" dirty="0">
                <a:effectLst/>
                <a:latin typeface="Tahoma" panose="020B0604030504040204" pitchFamily="34" charset="0"/>
                <a:ea typeface="Tahoma" panose="020B0604030504040204" pitchFamily="34" charset="0"/>
                <a:cs typeface="Tahoma" panose="020B0604030504040204" pitchFamily="34" charset="0"/>
              </a:rPr>
            </a:br>
            <a:r>
              <a:rPr lang="en-US" sz="295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Preliminary tests demonstrate that our script efficiently processes large datasets and accurately reflects local resolution variations. This tool promises to be a valuable asset for the structural biology community.</a:t>
            </a:r>
            <a:endParaRPr lang="en-US" sz="295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Rectangle 26">
            <a:extLst>
              <a:ext uri="{FF2B5EF4-FFF2-40B4-BE49-F238E27FC236}">
                <a16:creationId xmlns:a16="http://schemas.microsoft.com/office/drawing/2014/main" id="{B5D05889-7155-C79B-BF0D-D47FCAE09533}"/>
              </a:ext>
            </a:extLst>
          </p:cNvPr>
          <p:cNvSpPr/>
          <p:nvPr/>
        </p:nvSpPr>
        <p:spPr>
          <a:xfrm>
            <a:off x="924907" y="16327037"/>
            <a:ext cx="13708258" cy="16454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5100" b="1" dirty="0">
                <a:solidFill>
                  <a:schemeClr val="tx1"/>
                </a:solidFill>
                <a:latin typeface="Tahoma" panose="020B0604030504040204" pitchFamily="34" charset="0"/>
                <a:ea typeface="Tahoma" panose="020B0604030504040204" pitchFamily="34" charset="0"/>
                <a:cs typeface="Tahoma" panose="020B0604030504040204" pitchFamily="34" charset="0"/>
              </a:rPr>
              <a:t>Why:</a:t>
            </a:r>
          </a:p>
          <a:p>
            <a:pPr algn="ct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Most users of structural data are not structural biologists. Therefore, there should be an easy way to assess the quality of a model in different parts of the structure. Higher-resolution maps enable better modeling. A quick method to visualize a model and distinguish high-confidence areas from low-confidence ones is highly beneficial.</a:t>
            </a:r>
          </a:p>
          <a:p>
            <a:r>
              <a:rPr lang="en-US" sz="5100" b="1" dirty="0">
                <a:solidFill>
                  <a:schemeClr val="tx1"/>
                </a:solidFill>
                <a:latin typeface="Tahoma" panose="020B0604030504040204" pitchFamily="34" charset="0"/>
                <a:ea typeface="Tahoma" panose="020B0604030504040204" pitchFamily="34" charset="0"/>
                <a:cs typeface="Tahoma" panose="020B0604030504040204" pitchFamily="34" charset="0"/>
              </a:rPr>
              <a:t>Methods:</a:t>
            </a:r>
            <a:endParaRPr lang="en-US" sz="51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I developed a Python Script that utilized KDTree for efficient spatial searches. This script modifies values in the B-factor column based on the local resolution density values within a user-specified radius. Next, we aimed to calculate the correlation coefficient between refined B-factors and local resolution values. This will help us determine if the real-space refined B-values accurately represent local resolution. </a:t>
            </a:r>
          </a:p>
        </p:txBody>
      </p:sp>
      <p:sp>
        <p:nvSpPr>
          <p:cNvPr id="35" name="Rectangle 34">
            <a:extLst>
              <a:ext uri="{FF2B5EF4-FFF2-40B4-BE49-F238E27FC236}">
                <a16:creationId xmlns:a16="http://schemas.microsoft.com/office/drawing/2014/main" id="{0268E0B0-A081-DEC9-800D-3FB953BEE9BE}"/>
              </a:ext>
            </a:extLst>
          </p:cNvPr>
          <p:cNvSpPr/>
          <p:nvPr/>
        </p:nvSpPr>
        <p:spPr>
          <a:xfrm>
            <a:off x="14988946" y="5898722"/>
            <a:ext cx="13716000" cy="268831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143" dirty="0">
              <a:solidFill>
                <a:schemeClr val="tx1"/>
              </a:solidFill>
            </a:endParaRPr>
          </a:p>
        </p:txBody>
      </p:sp>
      <p:sp>
        <p:nvSpPr>
          <p:cNvPr id="39" name="Rectangle 38">
            <a:extLst>
              <a:ext uri="{FF2B5EF4-FFF2-40B4-BE49-F238E27FC236}">
                <a16:creationId xmlns:a16="http://schemas.microsoft.com/office/drawing/2014/main" id="{03812D19-08A7-55B5-E738-7096BFBD4735}"/>
              </a:ext>
            </a:extLst>
          </p:cNvPr>
          <p:cNvSpPr/>
          <p:nvPr/>
        </p:nvSpPr>
        <p:spPr>
          <a:xfrm>
            <a:off x="29246088" y="18497350"/>
            <a:ext cx="13745105" cy="7938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Future work will focus on optimizing the script to handle large datasets and perform calculations using two-half maps. Additionally, we plan to develop this script into an extension for </a:t>
            </a:r>
            <a:r>
              <a:rPr lang="en-US" sz="4800" dirty="0" err="1">
                <a:solidFill>
                  <a:schemeClr val="tx1"/>
                </a:solidFill>
                <a:latin typeface="Tahoma" panose="020B0604030504040204" pitchFamily="34" charset="0"/>
                <a:ea typeface="Tahoma" panose="020B0604030504040204" pitchFamily="34" charset="0"/>
                <a:cs typeface="Tahoma" panose="020B0604030504040204" pitchFamily="34" charset="0"/>
              </a:rPr>
              <a:t>PyMOL</a:t>
            </a: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4800" dirty="0" err="1">
                <a:solidFill>
                  <a:schemeClr val="tx1"/>
                </a:solidFill>
                <a:latin typeface="Tahoma" panose="020B0604030504040204" pitchFamily="34" charset="0"/>
                <a:ea typeface="Tahoma" panose="020B0604030504040204" pitchFamily="34" charset="0"/>
                <a:cs typeface="Tahoma" panose="020B0604030504040204" pitchFamily="34" charset="0"/>
              </a:rPr>
              <a:t>ChimeraX</a:t>
            </a:r>
            <a:r>
              <a:rPr lang="en-US" sz="4800" dirty="0">
                <a:solidFill>
                  <a:schemeClr val="tx1"/>
                </a:solidFill>
                <a:latin typeface="Tahoma" panose="020B0604030504040204" pitchFamily="34" charset="0"/>
                <a:ea typeface="Tahoma" panose="020B0604030504040204" pitchFamily="34" charset="0"/>
                <a:cs typeface="Tahoma" panose="020B0604030504040204" pitchFamily="34" charset="0"/>
              </a:rPr>
              <a:t>. This integration will allow to utilize the tool directly within these applications eliminating the need to visit a separate website.</a:t>
            </a:r>
          </a:p>
        </p:txBody>
      </p:sp>
      <p:sp>
        <p:nvSpPr>
          <p:cNvPr id="41" name="Text Box 69">
            <a:extLst>
              <a:ext uri="{FF2B5EF4-FFF2-40B4-BE49-F238E27FC236}">
                <a16:creationId xmlns:a16="http://schemas.microsoft.com/office/drawing/2014/main" id="{E26F503A-E793-3688-FCF6-2AFE2D213BC9}"/>
              </a:ext>
            </a:extLst>
          </p:cNvPr>
          <p:cNvSpPr txBox="1">
            <a:spLocks noChangeArrowheads="1"/>
          </p:cNvSpPr>
          <p:nvPr/>
        </p:nvSpPr>
        <p:spPr bwMode="auto">
          <a:xfrm>
            <a:off x="29246087" y="5097681"/>
            <a:ext cx="13745105" cy="778179"/>
          </a:xfrm>
          <a:prstGeom prst="rect">
            <a:avLst/>
          </a:prstGeom>
          <a:solidFill>
            <a:schemeClr val="tx1"/>
          </a:solidFill>
          <a:ln w="38100">
            <a:solidFill>
              <a:schemeClr val="tx1">
                <a:lumMod val="75000"/>
                <a:lumOff val="25000"/>
              </a:schemeClr>
            </a:solidFill>
          </a:ln>
        </p:spPr>
        <p:txBody>
          <a:bodyPr wrap="none" lIns="91440" tIns="45720" rIns="91440" bIns="45720" anchor="ct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algn="ctr">
              <a:spcBef>
                <a:spcPct val="50000"/>
              </a:spcBef>
            </a:pPr>
            <a:r>
              <a:rPr lang="en-US" dirty="0">
                <a:solidFill>
                  <a:schemeClr val="bg1"/>
                </a:solidFill>
              </a:rPr>
              <a:t>Example</a:t>
            </a:r>
          </a:p>
        </p:txBody>
      </p:sp>
      <p:sp>
        <p:nvSpPr>
          <p:cNvPr id="43" name="Rectangle 42">
            <a:extLst>
              <a:ext uri="{FF2B5EF4-FFF2-40B4-BE49-F238E27FC236}">
                <a16:creationId xmlns:a16="http://schemas.microsoft.com/office/drawing/2014/main" id="{396D5434-5280-645B-4EB1-C0232DF2BE1A}"/>
              </a:ext>
            </a:extLst>
          </p:cNvPr>
          <p:cNvSpPr/>
          <p:nvPr/>
        </p:nvSpPr>
        <p:spPr>
          <a:xfrm>
            <a:off x="29210436" y="5875860"/>
            <a:ext cx="13900670" cy="11596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pic>
        <p:nvPicPr>
          <p:cNvPr id="17" name="Picture 16" descr="A logo of a globe with a gold ring&#10;&#10;Description automatically generated">
            <a:extLst>
              <a:ext uri="{FF2B5EF4-FFF2-40B4-BE49-F238E27FC236}">
                <a16:creationId xmlns:a16="http://schemas.microsoft.com/office/drawing/2014/main" id="{4D250A9D-F6DB-CA8F-0BC9-B20D2F26C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7510" y="28993246"/>
            <a:ext cx="4568664" cy="2359972"/>
          </a:xfrm>
          <a:prstGeom prst="rect">
            <a:avLst/>
          </a:prstGeom>
        </p:spPr>
      </p:pic>
      <p:pic>
        <p:nvPicPr>
          <p:cNvPr id="28" name="Picture 27">
            <a:extLst>
              <a:ext uri="{FF2B5EF4-FFF2-40B4-BE49-F238E27FC236}">
                <a16:creationId xmlns:a16="http://schemas.microsoft.com/office/drawing/2014/main" id="{300886CA-6594-06AA-C91B-B3F2A60C9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9" y="1762541"/>
            <a:ext cx="12488928" cy="906225"/>
          </a:xfrm>
          <a:prstGeom prst="rect">
            <a:avLst/>
          </a:prstGeom>
        </p:spPr>
      </p:pic>
      <p:pic>
        <p:nvPicPr>
          <p:cNvPr id="1028" name="Picture 4">
            <a:extLst>
              <a:ext uri="{FF2B5EF4-FFF2-40B4-BE49-F238E27FC236}">
                <a16:creationId xmlns:a16="http://schemas.microsoft.com/office/drawing/2014/main" id="{CC02A3C0-05FF-1491-07EB-1B8361E544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96689" y="585337"/>
            <a:ext cx="10160000" cy="3340100"/>
          </a:xfrm>
          <a:prstGeom prst="rect">
            <a:avLst/>
          </a:prstGeom>
          <a:noFill/>
          <a:extLst>
            <a:ext uri="{909E8E84-426E-40DD-AFC4-6F175D3DCCD1}">
              <a14:hiddenFill xmlns:a14="http://schemas.microsoft.com/office/drawing/2010/main">
                <a:solidFill>
                  <a:srgbClr val="FFFFFF"/>
                </a:solidFill>
              </a14:hiddenFill>
            </a:ext>
          </a:extLst>
        </p:spPr>
      </p:pic>
      <p:sp>
        <p:nvSpPr>
          <p:cNvPr id="32" name="Text Box 69">
            <a:extLst>
              <a:ext uri="{FF2B5EF4-FFF2-40B4-BE49-F238E27FC236}">
                <a16:creationId xmlns:a16="http://schemas.microsoft.com/office/drawing/2014/main" id="{1BD30E1D-BC0F-423D-67BC-325A11ED342E}"/>
              </a:ext>
            </a:extLst>
          </p:cNvPr>
          <p:cNvSpPr txBox="1">
            <a:spLocks noChangeArrowheads="1"/>
          </p:cNvSpPr>
          <p:nvPr/>
        </p:nvSpPr>
        <p:spPr bwMode="auto">
          <a:xfrm>
            <a:off x="14974393" y="5088634"/>
            <a:ext cx="13745105" cy="778179"/>
          </a:xfrm>
          <a:prstGeom prst="rect">
            <a:avLst/>
          </a:prstGeom>
          <a:solidFill>
            <a:schemeClr val="tx1"/>
          </a:solidFill>
          <a:ln w="38100">
            <a:solidFill>
              <a:schemeClr val="tx1">
                <a:lumMod val="75000"/>
                <a:lumOff val="25000"/>
              </a:schemeClr>
            </a:solidFill>
          </a:ln>
        </p:spPr>
        <p:txBody>
          <a:bodyPr wrap="none" lIns="91440" tIns="45720" rIns="91440" bIns="45720" anchor="ct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algn="ctr">
              <a:spcBef>
                <a:spcPct val="50000"/>
              </a:spcBef>
            </a:pPr>
            <a:r>
              <a:rPr lang="en-US" dirty="0">
                <a:solidFill>
                  <a:schemeClr val="bg1"/>
                </a:solidFill>
              </a:rPr>
              <a:t>Results</a:t>
            </a:r>
          </a:p>
        </p:txBody>
      </p:sp>
      <p:sp>
        <p:nvSpPr>
          <p:cNvPr id="34" name="Text Box 69">
            <a:extLst>
              <a:ext uri="{FF2B5EF4-FFF2-40B4-BE49-F238E27FC236}">
                <a16:creationId xmlns:a16="http://schemas.microsoft.com/office/drawing/2014/main" id="{36949D3F-359B-E156-A0CD-43A2C1403943}"/>
              </a:ext>
            </a:extLst>
          </p:cNvPr>
          <p:cNvSpPr txBox="1">
            <a:spLocks noChangeArrowheads="1"/>
          </p:cNvSpPr>
          <p:nvPr/>
        </p:nvSpPr>
        <p:spPr bwMode="auto">
          <a:xfrm>
            <a:off x="924908" y="5083446"/>
            <a:ext cx="13600292" cy="778179"/>
          </a:xfrm>
          <a:prstGeom prst="rect">
            <a:avLst/>
          </a:prstGeom>
          <a:solidFill>
            <a:schemeClr val="tx1"/>
          </a:solidFill>
          <a:ln w="38100">
            <a:solidFill>
              <a:schemeClr val="tx1">
                <a:lumMod val="75000"/>
                <a:lumOff val="25000"/>
              </a:schemeClr>
            </a:solidFill>
          </a:ln>
        </p:spPr>
        <p:txBody>
          <a:bodyPr wrap="none" lIns="91440" tIns="45720" rIns="91440" bIns="45720" anchor="ct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algn="ctr">
              <a:spcBef>
                <a:spcPct val="50000"/>
              </a:spcBef>
            </a:pPr>
            <a:r>
              <a:rPr lang="en-US" dirty="0">
                <a:solidFill>
                  <a:schemeClr val="bg1"/>
                </a:solidFill>
              </a:rPr>
              <a:t>Abstract</a:t>
            </a:r>
          </a:p>
        </p:txBody>
      </p:sp>
      <p:sp>
        <p:nvSpPr>
          <p:cNvPr id="36" name="Text Box 69">
            <a:extLst>
              <a:ext uri="{FF2B5EF4-FFF2-40B4-BE49-F238E27FC236}">
                <a16:creationId xmlns:a16="http://schemas.microsoft.com/office/drawing/2014/main" id="{FE9C3C5F-EB29-369D-9CF5-6D4BC3FECD5C}"/>
              </a:ext>
            </a:extLst>
          </p:cNvPr>
          <p:cNvSpPr txBox="1">
            <a:spLocks noChangeArrowheads="1"/>
          </p:cNvSpPr>
          <p:nvPr/>
        </p:nvSpPr>
        <p:spPr bwMode="auto">
          <a:xfrm>
            <a:off x="924908" y="15548858"/>
            <a:ext cx="13725960" cy="778179"/>
          </a:xfrm>
          <a:prstGeom prst="rect">
            <a:avLst/>
          </a:prstGeom>
          <a:solidFill>
            <a:schemeClr val="tx1"/>
          </a:solidFill>
          <a:ln w="38100">
            <a:solidFill>
              <a:schemeClr val="tx1">
                <a:lumMod val="75000"/>
                <a:lumOff val="25000"/>
              </a:schemeClr>
            </a:solidFill>
          </a:ln>
        </p:spPr>
        <p:txBody>
          <a:bodyPr wrap="none" lIns="91440" tIns="45720" rIns="91440" bIns="45720" anchor="ct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algn="ctr">
              <a:spcBef>
                <a:spcPct val="50000"/>
              </a:spcBef>
            </a:pPr>
            <a:r>
              <a:rPr lang="en-US" dirty="0">
                <a:solidFill>
                  <a:schemeClr val="bg1"/>
                </a:solidFill>
              </a:rPr>
              <a:t>Overview</a:t>
            </a:r>
          </a:p>
        </p:txBody>
      </p:sp>
      <p:sp>
        <p:nvSpPr>
          <p:cNvPr id="38" name="Text Box 69">
            <a:extLst>
              <a:ext uri="{FF2B5EF4-FFF2-40B4-BE49-F238E27FC236}">
                <a16:creationId xmlns:a16="http://schemas.microsoft.com/office/drawing/2014/main" id="{7814E679-058E-7BA7-77DD-44A39D5B7938}"/>
              </a:ext>
            </a:extLst>
          </p:cNvPr>
          <p:cNvSpPr txBox="1">
            <a:spLocks noChangeArrowheads="1"/>
          </p:cNvSpPr>
          <p:nvPr/>
        </p:nvSpPr>
        <p:spPr bwMode="auto">
          <a:xfrm>
            <a:off x="29246087" y="17678266"/>
            <a:ext cx="13745105" cy="778179"/>
          </a:xfrm>
          <a:prstGeom prst="rect">
            <a:avLst/>
          </a:prstGeom>
          <a:solidFill>
            <a:schemeClr val="tx1"/>
          </a:solidFill>
          <a:ln w="38100">
            <a:solidFill>
              <a:schemeClr val="tx1">
                <a:lumMod val="75000"/>
                <a:lumOff val="25000"/>
              </a:schemeClr>
            </a:solidFill>
          </a:ln>
        </p:spPr>
        <p:txBody>
          <a:bodyPr wrap="none" lIns="91440" tIns="45720" rIns="91440" bIns="45720" anchor="ct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algn="ctr">
              <a:spcBef>
                <a:spcPct val="50000"/>
              </a:spcBef>
            </a:pPr>
            <a:r>
              <a:rPr lang="en-US" dirty="0">
                <a:solidFill>
                  <a:schemeClr val="bg1"/>
                </a:solidFill>
              </a:rPr>
              <a:t>Future Work</a:t>
            </a:r>
          </a:p>
        </p:txBody>
      </p:sp>
      <p:sp>
        <p:nvSpPr>
          <p:cNvPr id="40" name="Text Box 69">
            <a:extLst>
              <a:ext uri="{FF2B5EF4-FFF2-40B4-BE49-F238E27FC236}">
                <a16:creationId xmlns:a16="http://schemas.microsoft.com/office/drawing/2014/main" id="{F2224A1A-E402-049E-59F8-5496F01DEF7E}"/>
              </a:ext>
            </a:extLst>
          </p:cNvPr>
          <p:cNvSpPr txBox="1">
            <a:spLocks noChangeArrowheads="1"/>
          </p:cNvSpPr>
          <p:nvPr/>
        </p:nvSpPr>
        <p:spPr bwMode="auto">
          <a:xfrm>
            <a:off x="29233214" y="26786382"/>
            <a:ext cx="13745105" cy="778179"/>
          </a:xfrm>
          <a:prstGeom prst="rect">
            <a:avLst/>
          </a:prstGeom>
          <a:solidFill>
            <a:schemeClr val="tx1"/>
          </a:solidFill>
          <a:ln w="38100">
            <a:solidFill>
              <a:schemeClr val="tx1">
                <a:lumMod val="75000"/>
                <a:lumOff val="25000"/>
              </a:schemeClr>
            </a:solidFill>
          </a:ln>
        </p:spPr>
        <p:txBody>
          <a:bodyPr wrap="none" lIns="91440" tIns="45720" rIns="91440" bIns="45720" anchor="ctr"/>
          <a:lstStyle>
            <a:lvl1pPr defTabSz="904875" eaLnBrk="0" hangingPunct="0">
              <a:defRPr sz="6000">
                <a:solidFill>
                  <a:schemeClr val="tx1"/>
                </a:solidFill>
                <a:latin typeface="Times New Roman" panose="02020603050405020304" pitchFamily="18" charset="0"/>
              </a:defRPr>
            </a:lvl1pPr>
            <a:lvl2pPr marL="742950" indent="-285750" defTabSz="904875" eaLnBrk="0" hangingPunct="0">
              <a:defRPr sz="6000">
                <a:solidFill>
                  <a:schemeClr val="tx1"/>
                </a:solidFill>
                <a:latin typeface="Times New Roman" panose="02020603050405020304" pitchFamily="18" charset="0"/>
              </a:defRPr>
            </a:lvl2pPr>
            <a:lvl3pPr marL="1143000" indent="-228600" defTabSz="904875" eaLnBrk="0" hangingPunct="0">
              <a:defRPr sz="6000">
                <a:solidFill>
                  <a:schemeClr val="tx1"/>
                </a:solidFill>
                <a:latin typeface="Times New Roman" panose="02020603050405020304" pitchFamily="18" charset="0"/>
              </a:defRPr>
            </a:lvl3pPr>
            <a:lvl4pPr marL="1600200" indent="-228600" defTabSz="904875" eaLnBrk="0" hangingPunct="0">
              <a:defRPr sz="6000">
                <a:solidFill>
                  <a:schemeClr val="tx1"/>
                </a:solidFill>
                <a:latin typeface="Times New Roman" panose="02020603050405020304" pitchFamily="18" charset="0"/>
              </a:defRPr>
            </a:lvl4pPr>
            <a:lvl5pPr marL="2057400" indent="-228600" defTabSz="904875" eaLnBrk="0" hangingPunct="0">
              <a:defRPr sz="6000">
                <a:solidFill>
                  <a:schemeClr val="tx1"/>
                </a:solidFill>
                <a:latin typeface="Times New Roman" panose="02020603050405020304" pitchFamily="18" charset="0"/>
              </a:defRPr>
            </a:lvl5pPr>
            <a:lvl6pPr marL="2514600" indent="-228600" defTabSz="904875" eaLnBrk="0" fontAlgn="base" hangingPunct="0">
              <a:spcBef>
                <a:spcPct val="0"/>
              </a:spcBef>
              <a:spcAft>
                <a:spcPct val="0"/>
              </a:spcAft>
              <a:defRPr sz="6000">
                <a:solidFill>
                  <a:schemeClr val="tx1"/>
                </a:solidFill>
                <a:latin typeface="Times New Roman" panose="02020603050405020304" pitchFamily="18" charset="0"/>
              </a:defRPr>
            </a:lvl6pPr>
            <a:lvl7pPr marL="2971800" indent="-228600" defTabSz="904875" eaLnBrk="0" fontAlgn="base" hangingPunct="0">
              <a:spcBef>
                <a:spcPct val="0"/>
              </a:spcBef>
              <a:spcAft>
                <a:spcPct val="0"/>
              </a:spcAft>
              <a:defRPr sz="6000">
                <a:solidFill>
                  <a:schemeClr val="tx1"/>
                </a:solidFill>
                <a:latin typeface="Times New Roman" panose="02020603050405020304" pitchFamily="18" charset="0"/>
              </a:defRPr>
            </a:lvl7pPr>
            <a:lvl8pPr marL="3429000" indent="-228600" defTabSz="904875" eaLnBrk="0" fontAlgn="base" hangingPunct="0">
              <a:spcBef>
                <a:spcPct val="0"/>
              </a:spcBef>
              <a:spcAft>
                <a:spcPct val="0"/>
              </a:spcAft>
              <a:defRPr sz="6000">
                <a:solidFill>
                  <a:schemeClr val="tx1"/>
                </a:solidFill>
                <a:latin typeface="Times New Roman" panose="02020603050405020304" pitchFamily="18" charset="0"/>
              </a:defRPr>
            </a:lvl8pPr>
            <a:lvl9pPr marL="3886200" indent="-228600" defTabSz="904875" eaLnBrk="0" fontAlgn="base" hangingPunct="0">
              <a:spcBef>
                <a:spcPct val="0"/>
              </a:spcBef>
              <a:spcAft>
                <a:spcPct val="0"/>
              </a:spcAft>
              <a:defRPr sz="6000">
                <a:solidFill>
                  <a:schemeClr val="tx1"/>
                </a:solidFill>
                <a:latin typeface="Times New Roman" panose="02020603050405020304" pitchFamily="18" charset="0"/>
              </a:defRPr>
            </a:lvl9pPr>
          </a:lstStyle>
          <a:p>
            <a:pPr algn="ctr">
              <a:spcBef>
                <a:spcPct val="50000"/>
              </a:spcBef>
            </a:pPr>
            <a:r>
              <a:rPr lang="en-US" dirty="0">
                <a:solidFill>
                  <a:schemeClr val="bg1"/>
                </a:solidFill>
              </a:rPr>
              <a:t>Acknowledgements</a:t>
            </a:r>
          </a:p>
        </p:txBody>
      </p:sp>
      <p:pic>
        <p:nvPicPr>
          <p:cNvPr id="42" name="Picture 41">
            <a:extLst>
              <a:ext uri="{FF2B5EF4-FFF2-40B4-BE49-F238E27FC236}">
                <a16:creationId xmlns:a16="http://schemas.microsoft.com/office/drawing/2014/main" id="{3BA2E4E6-42C6-ABB5-351D-8E562837D3C3}"/>
              </a:ext>
            </a:extLst>
          </p:cNvPr>
          <p:cNvPicPr>
            <a:picLocks noChangeAspect="1"/>
          </p:cNvPicPr>
          <p:nvPr/>
        </p:nvPicPr>
        <p:blipFill>
          <a:blip r:embed="rId6"/>
          <a:stretch>
            <a:fillRect/>
          </a:stretch>
        </p:blipFill>
        <p:spPr>
          <a:xfrm>
            <a:off x="30614963" y="11214951"/>
            <a:ext cx="11091616" cy="5821718"/>
          </a:xfrm>
          <a:prstGeom prst="rect">
            <a:avLst/>
          </a:prstGeom>
        </p:spPr>
      </p:pic>
      <p:sp>
        <p:nvSpPr>
          <p:cNvPr id="46" name="TextBox 45">
            <a:extLst>
              <a:ext uri="{FF2B5EF4-FFF2-40B4-BE49-F238E27FC236}">
                <a16:creationId xmlns:a16="http://schemas.microsoft.com/office/drawing/2014/main" id="{41B71394-BA73-898D-EB2B-2BE635C110E4}"/>
              </a:ext>
            </a:extLst>
          </p:cNvPr>
          <p:cNvSpPr txBox="1"/>
          <p:nvPr/>
        </p:nvSpPr>
        <p:spPr>
          <a:xfrm>
            <a:off x="29883639" y="6382859"/>
            <a:ext cx="12973050" cy="4832092"/>
          </a:xfrm>
          <a:prstGeom prst="rect">
            <a:avLst/>
          </a:prstGeom>
          <a:noFill/>
        </p:spPr>
        <p:txBody>
          <a:bodyPr wrap="square" rtlCol="0">
            <a:spAutoFit/>
          </a:bodyPr>
          <a:lstStyle/>
          <a:p>
            <a:pPr algn="ctr"/>
            <a:r>
              <a:rPr lang="en-US" sz="4400" dirty="0">
                <a:solidFill>
                  <a:schemeClr val="tx1"/>
                </a:solidFill>
                <a:latin typeface="Tahoma" panose="020B0604030504040204" pitchFamily="34" charset="0"/>
                <a:ea typeface="Tahoma" panose="020B0604030504040204" pitchFamily="34" charset="0"/>
                <a:cs typeface="Tahoma" panose="020B0604030504040204" pitchFamily="34" charset="0"/>
              </a:rPr>
              <a:t>This is the final result. Once the script is running it will automatically download a PDB  file to the device that has the local resolution values in the B-factor column. When the file is open it will take you to </a:t>
            </a:r>
            <a:r>
              <a:rPr lang="en-US" sz="4400" dirty="0" err="1">
                <a:solidFill>
                  <a:schemeClr val="tx1"/>
                </a:solidFill>
                <a:latin typeface="Tahoma" panose="020B0604030504040204" pitchFamily="34" charset="0"/>
                <a:ea typeface="Tahoma" panose="020B0604030504040204" pitchFamily="34" charset="0"/>
                <a:cs typeface="Tahoma" panose="020B0604030504040204" pitchFamily="34" charset="0"/>
              </a:rPr>
              <a:t>ChimeraX</a:t>
            </a:r>
            <a:r>
              <a:rPr lang="en-US" sz="4400" dirty="0">
                <a:solidFill>
                  <a:schemeClr val="tx1"/>
                </a:solidFill>
                <a:latin typeface="Tahoma" panose="020B0604030504040204" pitchFamily="34" charset="0"/>
                <a:ea typeface="Tahoma" panose="020B0604030504040204" pitchFamily="34" charset="0"/>
                <a:cs typeface="Tahoma" panose="020B0604030504040204" pitchFamily="34" charset="0"/>
              </a:rPr>
              <a:t> from which you will then go to the “Molecule Display” tab and then click the “b-factor” under the coloring tab. </a:t>
            </a:r>
          </a:p>
        </p:txBody>
      </p:sp>
      <p:sp>
        <p:nvSpPr>
          <p:cNvPr id="49" name="TextBox 48">
            <a:extLst>
              <a:ext uri="{FF2B5EF4-FFF2-40B4-BE49-F238E27FC236}">
                <a16:creationId xmlns:a16="http://schemas.microsoft.com/office/drawing/2014/main" id="{9BF58AAA-0A34-6FA0-7027-46C7AE827BA6}"/>
              </a:ext>
            </a:extLst>
          </p:cNvPr>
          <p:cNvSpPr txBox="1"/>
          <p:nvPr/>
        </p:nvSpPr>
        <p:spPr>
          <a:xfrm>
            <a:off x="15454193" y="7032471"/>
            <a:ext cx="12785495" cy="3739485"/>
          </a:xfrm>
          <a:prstGeom prst="rect">
            <a:avLst/>
          </a:prstGeom>
          <a:noFill/>
        </p:spPr>
        <p:txBody>
          <a:bodyPr wrap="square" rtlCol="0">
            <a:spAutoFit/>
          </a:bodyPr>
          <a:lstStyle/>
          <a:p>
            <a:pPr algn="ctr"/>
            <a:r>
              <a:rPr lang="en-US" sz="4200" dirty="0">
                <a:solidFill>
                  <a:schemeClr val="tx1"/>
                </a:solidFill>
                <a:latin typeface="Tahoma" panose="020B0604030504040204" pitchFamily="34" charset="0"/>
                <a:ea typeface="Tahoma" panose="020B0604030504040204" pitchFamily="34" charset="0"/>
                <a:cs typeface="Tahoma" panose="020B0604030504040204" pitchFamily="34" charset="0"/>
              </a:rPr>
              <a:t>I successfully mapped local resolution to coordinates efficiently. The image on the top is an example of an input PDB file, and the image on the bottom is an example of the output after processing. </a:t>
            </a:r>
          </a:p>
          <a:p>
            <a:endParaRPr lang="en-US" sz="5100"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en-US" dirty="0">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2593CA15-24B9-948F-6679-E3749FED78D3}"/>
              </a:ext>
            </a:extLst>
          </p:cNvPr>
          <p:cNvSpPr txBox="1"/>
          <p:nvPr/>
        </p:nvSpPr>
        <p:spPr>
          <a:xfrm>
            <a:off x="14959842" y="24612911"/>
            <a:ext cx="13745104" cy="6740307"/>
          </a:xfrm>
          <a:prstGeom prst="rect">
            <a:avLst/>
          </a:prstGeom>
          <a:noFill/>
        </p:spPr>
        <p:txBody>
          <a:bodyPr wrap="square" rtlCol="0">
            <a:spAutoFit/>
          </a:bodyPr>
          <a:lstStyle/>
          <a:p>
            <a:pPr algn="ctr"/>
            <a:r>
              <a:rPr lang="en-US" sz="5400" dirty="0">
                <a:solidFill>
                  <a:schemeClr val="tx1"/>
                </a:solidFill>
                <a:latin typeface="Tahoma" panose="020B0604030504040204" pitchFamily="34" charset="0"/>
                <a:ea typeface="Tahoma" panose="020B0604030504040204" pitchFamily="34" charset="0"/>
                <a:cs typeface="Tahoma" panose="020B0604030504040204" pitchFamily="34" charset="0"/>
              </a:rPr>
              <a:t>The tool provides easy mapping of local resolution to coordinates for experts.  </a:t>
            </a:r>
            <a:r>
              <a:rPr lang="en-US" sz="5400" dirty="0">
                <a:latin typeface="Tahoma" panose="020B0604030504040204" pitchFamily="34" charset="0"/>
                <a:ea typeface="Tahoma" panose="020B0604030504040204" pitchFamily="34" charset="0"/>
                <a:cs typeface="Tahoma" panose="020B0604030504040204" pitchFamily="34" charset="0"/>
              </a:rPr>
              <a:t>The software will be available in </a:t>
            </a:r>
            <a:r>
              <a:rPr lang="en-US" sz="5400" dirty="0" err="1">
                <a:latin typeface="Tahoma" panose="020B0604030504040204" pitchFamily="34" charset="0"/>
                <a:ea typeface="Tahoma" panose="020B0604030504040204" pitchFamily="34" charset="0"/>
                <a:cs typeface="Tahoma" panose="020B0604030504040204" pitchFamily="34" charset="0"/>
              </a:rPr>
              <a:t>google.colab</a:t>
            </a:r>
            <a:endParaRPr lang="en-US" sz="5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5400" dirty="0">
              <a:latin typeface="Tahoma" panose="020B0604030504040204" pitchFamily="34" charset="0"/>
              <a:ea typeface="Tahoma" panose="020B0604030504040204" pitchFamily="34" charset="0"/>
              <a:cs typeface="Tahoma" panose="020B0604030504040204" pitchFamily="34" charset="0"/>
            </a:endParaRPr>
          </a:p>
          <a:p>
            <a:pPr algn="ctr"/>
            <a:r>
              <a:rPr lang="en-US" sz="5400" dirty="0">
                <a:latin typeface="Tahoma" panose="020B0604030504040204" pitchFamily="34" charset="0"/>
                <a:ea typeface="Tahoma" panose="020B0604030504040204" pitchFamily="34" charset="0"/>
                <a:cs typeface="Tahoma" panose="020B0604030504040204" pitchFamily="34" charset="0"/>
              </a:rPr>
              <a:t>For users of structural biology coordinates from cryo-EM maps, coloring by local resolution quickly shows the confidence of the structure in different regions.</a:t>
            </a:r>
          </a:p>
        </p:txBody>
      </p:sp>
      <p:pic>
        <p:nvPicPr>
          <p:cNvPr id="53" name="Picture 52">
            <a:extLst>
              <a:ext uri="{FF2B5EF4-FFF2-40B4-BE49-F238E27FC236}">
                <a16:creationId xmlns:a16="http://schemas.microsoft.com/office/drawing/2014/main" id="{F9F6ECDF-FA00-1A66-CA83-698664C3BA2B}"/>
              </a:ext>
            </a:extLst>
          </p:cNvPr>
          <p:cNvPicPr>
            <a:picLocks noChangeAspect="1"/>
          </p:cNvPicPr>
          <p:nvPr/>
        </p:nvPicPr>
        <p:blipFill>
          <a:blip r:embed="rId7"/>
          <a:stretch>
            <a:fillRect/>
          </a:stretch>
        </p:blipFill>
        <p:spPr>
          <a:xfrm>
            <a:off x="15862470" y="17740722"/>
            <a:ext cx="11968939" cy="5142759"/>
          </a:xfrm>
          <a:prstGeom prst="rect">
            <a:avLst/>
          </a:prstGeom>
        </p:spPr>
      </p:pic>
      <p:pic>
        <p:nvPicPr>
          <p:cNvPr id="54" name="Picture 53">
            <a:extLst>
              <a:ext uri="{FF2B5EF4-FFF2-40B4-BE49-F238E27FC236}">
                <a16:creationId xmlns:a16="http://schemas.microsoft.com/office/drawing/2014/main" id="{DB366EE3-48C8-54C9-3E62-B3A15DAE25F3}"/>
              </a:ext>
            </a:extLst>
          </p:cNvPr>
          <p:cNvPicPr>
            <a:picLocks noChangeAspect="1"/>
          </p:cNvPicPr>
          <p:nvPr/>
        </p:nvPicPr>
        <p:blipFill>
          <a:blip r:embed="rId8"/>
          <a:stretch>
            <a:fillRect/>
          </a:stretch>
        </p:blipFill>
        <p:spPr>
          <a:xfrm>
            <a:off x="16018213" y="11200424"/>
            <a:ext cx="12067117" cy="5142759"/>
          </a:xfrm>
          <a:prstGeom prst="rect">
            <a:avLst/>
          </a:prstGeom>
        </p:spPr>
      </p:pic>
      <p:sp>
        <p:nvSpPr>
          <p:cNvPr id="2" name="TextBox 1">
            <a:extLst>
              <a:ext uri="{FF2B5EF4-FFF2-40B4-BE49-F238E27FC236}">
                <a16:creationId xmlns:a16="http://schemas.microsoft.com/office/drawing/2014/main" id="{F71EB610-3897-16EE-B31C-25A8B09595FB}"/>
              </a:ext>
            </a:extLst>
          </p:cNvPr>
          <p:cNvSpPr txBox="1"/>
          <p:nvPr/>
        </p:nvSpPr>
        <p:spPr>
          <a:xfrm>
            <a:off x="20807909" y="10428068"/>
            <a:ext cx="2337682" cy="707886"/>
          </a:xfrm>
          <a:prstGeom prst="rect">
            <a:avLst/>
          </a:prstGeom>
          <a:noFill/>
        </p:spPr>
        <p:txBody>
          <a:bodyPr wrap="square" rtlCol="0">
            <a:spAutoFit/>
          </a:bodyPr>
          <a:lstStyle/>
          <a:p>
            <a:r>
              <a:rPr lang="en-US" sz="4000" dirty="0"/>
              <a:t>B-factor </a:t>
            </a:r>
          </a:p>
        </p:txBody>
      </p:sp>
      <p:sp>
        <p:nvSpPr>
          <p:cNvPr id="3" name="TextBox 2">
            <a:extLst>
              <a:ext uri="{FF2B5EF4-FFF2-40B4-BE49-F238E27FC236}">
                <a16:creationId xmlns:a16="http://schemas.microsoft.com/office/drawing/2014/main" id="{AEFD586D-350A-EFCC-7375-10EB93CB7D0E}"/>
              </a:ext>
            </a:extLst>
          </p:cNvPr>
          <p:cNvSpPr txBox="1"/>
          <p:nvPr/>
        </p:nvSpPr>
        <p:spPr>
          <a:xfrm>
            <a:off x="19751719" y="16899472"/>
            <a:ext cx="4387761" cy="707886"/>
          </a:xfrm>
          <a:prstGeom prst="rect">
            <a:avLst/>
          </a:prstGeom>
          <a:noFill/>
        </p:spPr>
        <p:txBody>
          <a:bodyPr wrap="square" rtlCol="0">
            <a:spAutoFit/>
          </a:bodyPr>
          <a:lstStyle/>
          <a:p>
            <a:r>
              <a:rPr lang="en-US" sz="4000" dirty="0"/>
              <a:t>Local Resolution</a:t>
            </a:r>
          </a:p>
        </p:txBody>
      </p:sp>
      <p:sp>
        <p:nvSpPr>
          <p:cNvPr id="7" name="Rectangle 6">
            <a:extLst>
              <a:ext uri="{FF2B5EF4-FFF2-40B4-BE49-F238E27FC236}">
                <a16:creationId xmlns:a16="http://schemas.microsoft.com/office/drawing/2014/main" id="{9B876D93-AC92-145E-2045-0F8926342B8C}"/>
              </a:ext>
            </a:extLst>
          </p:cNvPr>
          <p:cNvSpPr/>
          <p:nvPr/>
        </p:nvSpPr>
        <p:spPr>
          <a:xfrm>
            <a:off x="25324230" y="18849976"/>
            <a:ext cx="929148" cy="3962400"/>
          </a:xfrm>
          <a:prstGeom prst="rect">
            <a:avLst/>
          </a:prstGeom>
          <a:solidFill>
            <a:srgbClr val="FF0000">
              <a:alpha val="17223"/>
            </a:srgbClr>
          </a:solidFill>
          <a:ln>
            <a:solidFill>
              <a:schemeClr val="accent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3CC70D-02AC-0825-E1C5-C1495C023F7B}"/>
              </a:ext>
            </a:extLst>
          </p:cNvPr>
          <p:cNvSpPr/>
          <p:nvPr/>
        </p:nvSpPr>
        <p:spPr>
          <a:xfrm>
            <a:off x="25324230" y="12349657"/>
            <a:ext cx="929147" cy="3962400"/>
          </a:xfrm>
          <a:prstGeom prst="rect">
            <a:avLst/>
          </a:prstGeom>
          <a:solidFill>
            <a:srgbClr val="FF0000">
              <a:alpha val="17223"/>
            </a:srgbClr>
          </a:solidFill>
          <a:ln>
            <a:solidFill>
              <a:schemeClr val="accent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square with white letters&#10;&#10;Description automatically generated">
            <a:extLst>
              <a:ext uri="{FF2B5EF4-FFF2-40B4-BE49-F238E27FC236}">
                <a16:creationId xmlns:a16="http://schemas.microsoft.com/office/drawing/2014/main" id="{AA05A3E2-B066-65C5-BC5C-5B2FDFDAF0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375908" y="29085251"/>
            <a:ext cx="8499736" cy="2359972"/>
          </a:xfrm>
          <a:prstGeom prst="rect">
            <a:avLst/>
          </a:prstGeom>
        </p:spPr>
      </p:pic>
    </p:spTree>
    <p:extLst>
      <p:ext uri="{BB962C8B-B14F-4D97-AF65-F5344CB8AC3E}">
        <p14:creationId xmlns:p14="http://schemas.microsoft.com/office/powerpoint/2010/main" val="496260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C53F834-8B88-FC46-AA52-A5643A36A7AF}">
  <we:reference id="wa200006038" version="1.0.0.3" store="en-US" storeType="OMEX"/>
  <we:alternateReferences>
    <we:reference id="wa200006038" version="1.0.0.3" store="" storeType="OMEX"/>
  </we:alternateReferences>
  <we:properties>
    <we:property name="669741aefa136492d2d0366f_1721189484722" value="{&quot;id&quot;:&quot;9107647b-7b8e-486d-8dbe-b5da56047dca&quot;,&quot;objects&quot;:{&quot;9107647b-7b8e-486d-8dbe-b5da56047dca&quot;:{&quot;id&quot;:&quot;9107647b-7b8e-486d-8dbe-b5da56047dca&quot;,&quot;type&quot;:&quot;FIGURE_OBJECT&quot;,&quot;document&quot;:{&quot;type&quot;:&quot;DOCUMENT_GROUP&quot;,&quot;canvasType&quot;:&quot;FIGURE&quot;,&quot;units&quot;:&quot;in&quot;}},&quot;a12be9f8-45b8-4231-93f1-010820195510&quot;:{&quot;id&quot;:&quot;a12be9f8-45b8-4231-93f1-010820195510&quot;,&quot;type&quot;:&quot;FIGURE_OBJECT&quot;,&quot;relativeTransform&quot;:{&quot;translate&quot;:{&quot;x&quot;:0,&quot;y&quot;:0},&quot;rotate&quot;:0,&quot;skewX&quot;:0,&quot;scale&quot;:{&quot;x&quot;:1,&quot;y&quot;:1}},&quot;path&quot;:{&quot;type&quot;:&quot;RECT&quot;,&quot;size&quot;:{&quot;x&quot;:960,&quot;y&quot;:672}},&quot;pathStyles&quot;:[{&quot;type&quot;:&quot;FILL&quot;,&quot;fillStyle&quot;:&quot;rgba(0,0,0,0)&quot;}],&quot;parent&quot;:{&quot;parentId&quot;:&quot;9107647b-7b8e-486d-8dbe-b5da56047dca&quot;,&quot;type&quot;:&quot;FRAME&quot;,&quot;order&quot;:&quot;5&quot;}},&quot;ca1c573e-539e-49d7-8782-c50a9c35b91a&quot;:{&quot;id&quot;:&quot;ca1c573e-539e-49d7-8782-c50a9c35b91a&quot;,&quot;type&quot;:&quot;FIGURE_OBJECT&quot;,&quot;document&quot;:{&quot;type&quot;:&quot;FIGURE&quot;,&quot;canvasType&quot;:&quot;FIGURE&quot;,&quot;units&quot;:&quot;in&quot;},&quot;parent&quot;:{&quot;parentId&quot;:&quot;9107647b-7b8e-486d-8dbe-b5da56047dca&quot;,&quot;type&quot;:&quot;DOCUMENT&quot;,&quot;order&quot;:&quot;5&quot;}},&quot;8e173ec4-3fbc-48ef-8038-04cf6849ea47&quot;:{&quot;id&quot;:&quot;8e173ec4-3fbc-48ef-8038-04cf6849ea47&quot;,&quot;type&quot;:&quot;FIGURE_OBJECT&quot;,&quot;relativeTransform&quot;:{&quot;translate&quot;:{&quot;x&quot;:0,&quot;y&quot;:0},&quot;rotate&quot;:0,&quot;skewX&quot;:0,&quot;scale&quot;:{&quot;x&quot;:1,&quot;y&quot;:1}},&quot;path&quot;:{&quot;type&quot;:&quot;RECT&quot;,&quot;size&quot;:{&quot;x&quot;:960,&quot;y&quot;:672}},&quot;pathStyles&quot;:[{&quot;type&quot;:&quot;FILL&quot;,&quot;fillStyle&quot;:&quot;rgba(0,0,0,0)&quot;}],&quot;parent&quot;:{&quot;type&quot;:&quot;FRAME&quot;,&quot;parentId&quot;:&quot;ca1c573e-539e-49d7-8782-c50a9c35b91a&quot;,&quot;order&quot;:&quot;5&quot;}},&quot;1183b8bd-6599-41da-9df8-d9bddee57461&quot;:{&quot;id&quot;:&quot;1183b8bd-6599-41da-9df8-d9bddee57461&quot;,&quot;type&quot;:&quot;FIGURE_OBJECT&quot;,&quot;guide&quot;:{&quot;type&quot;:&quot;GRID&quot;,&quot;distance&quot;:0.5,&quot;units&quot;:&quot;in&quot;},&quot;parent&quot;:{&quot;parentId&quot;:&quot;9107647b-7b8e-486d-8dbe-b5da56047dca&quot;,&quot;type&quot;:&quot;GUIDE&quot;,&quot;order&quot;:&quot;5&quot;}},&quot;98be752b-2223-4802-86a1-815bf50f0a54&quot;:{&quot;type&quot;:&quot;FIGURE_OBJECT&quot;,&quot;id&quot;:&quot;98be752b-2223-4802-86a1-815bf50f0a54&quot;,&quot;parent&quot;:{&quot;type&quot;:&quot;CHILD&quot;,&quot;parentId&quot;:&quot;f1c5dea7-5a64-4950-887a-b01aaf79236a&quot;,&quot;order&quot;:&quot;2&quot;},&quot;relativeTransform&quot;:{&quot;translate&quot;:{&quot;x&quot;:-366.081809533946,&quot;y&quot;:-332.20598330498063},&quot;rotate&quot;:0}},&quot;5d2859e8-9d02-4267-90f4-95ab1f7f0930&quot;:{&quot;type&quot;:&quot;FIGURE_OBJECT&quot;,&quot;id&quot;:&quot;5d2859e8-9d02-4267-90f4-95ab1f7f0930&quot;,&quot;path&quot;:{&quot;type&quot;:&quot;POLY_LINE&quot;,&quot;points&quot;:[{&quot;x&quot;:118.38639468985824,&quot;y&quot;:-73.24750961900484},{&quot;x&quot;:106.20667661839815,&quot;y&quot;:-81.39707062340744},{&quot;x&quot;:96.9824963462331,&quot;y&quot;:-105.76673288302425},{&quot;x&quot;:94.30050274268248,&quot;y&quot;:-97.3173302341839},{&quot;x&quot;:89.92267428018677,&quot;y&quot;:-95.79373033605155},{&quot;x&quot;:87.07844092672312,&quot;y&quot;:-87.79122717269398},{&quot;x&quot;:80.64001981241495,&quot;y&quot;:-85.98430470485646},{&quot;x&quot;:75.8648863038381,&quot;y&quot;:-76.36064015339831},{&quot;x&quot;:74.38570964963903,&quot;y&quot;:-71.10267034267197},{&quot;x&quot;:70.89273947861184,&quot;y&quot;:-64.21775196579196},{&quot;x&quot;:66.6344092646712,&quot;y&quot;:-62.09156434210051},{&quot;x&quot;:73.55300521557713,&quot;y&quot;:-58.28852536725287},{&quot;x&quot;:80.73343572607018,&quot;y&quot;:-59.05912890179189},{&quot;x&quot;:86.53964692451177,&quot;y&quot;:-60.67998833008664},{&quot;x&quot;:102.71514100008557,&quot;y&quot;:-61.57365172506811},{&quot;x&quot;:123.85580809914919,&quot;y&quot;:-57.716233371905346},{&quot;x&quot;:126.91117240568032,&quot;y&quot;:-69.84948882528666}],&quot;closed&quot;:true},&quot;pathSmoothing&quot;:{&quot;type&quot;:&quot;BISECT_SMOOTHING&quot;,&quot;smoothing&quot;:1,&quot;endPointMirroring&quot;:&quot;MIRROR_TANGENT_BOTH&quot;},&quot;pathStyles&quot;:[{&quot;type&quot;:&quot;FILL&quot;,&quot;fillStyle&quot;:{&quot;type&quot;:&quot;linear&quot;,&quot;angle&quot;:-46.21702518877075,&quot;colorStops&quot;:{&quot;0&quot;:&quot;rgb(216, 85, 109)&quot;,&quot;0.876&quot;:&quot;rgba(255, 255, 255, 0)&quot;}}},{&quot;type&quot;:&quot;STROKE&quot;,&quot;strokeStyle&quot;:&quot;rgba(0,0,0,0)&quot;,&quot;lineWidth&quot;:1.069353538978847,&quot;lineJoin&quot;:&quot;round&quot;}],&quot;relativeTransform&quot;:{&quot;translate&quot;:{&quot;x&quot;:-6.915234280872599,&quot;y&quot;:0.9581516282585607},&quot;rotate&quot;:-3.043382442879357},&quot;parent&quot;:{&quot;type&quot;:&quot;CHILD&quot;,&quot;parentId&quot;:&quot;98be752b-2223-4802-86a1-815bf50f0a54&quot;,&quot;order&quot;:&quot;2&quot;},&quot;connectorInfo&quot;:{&quot;connectedObjects&quot;:[],&quot;type&quot;:&quot;CUBIC&quot;,&quot;offset&quot;:{&quot;x&quot;:0,&quot;y&quot;:0},&quot;bending&quot;:0.1,&quot;firstElementIsHead&quot;:true,&quot;customized&quot;:true}},&quot;b02fa451-5b15-4534-a712-bc3c66791171&quot;:{&quot;relativeTransform&quot;:{&quot;translate&quot;:{&quot;x&quot;:-104.54367276667415,&quot;y&quot;:74.34654845577336},&quot;rotate&quot;:0.7433352464946112},&quot;type&quot;:&quot;FIGURE_OBJECT&quot;,&quot;id&quot;:&quot;b02fa451-5b15-4534-a712-bc3c66791171&quot;,&quot;name&quot;:&quot;dsDNA brush 3 (wavy)&quot;,&quot;displayName&quot;:&quot;Simplified dsDNA brush (wavy)&quot;,&quot;opacity&quot;:1,&quot;source&quot;:{&quot;id&quot;:&quot;5e7296c7e22d1d00a88b05e3&quot;,&quot;type&quot;:&quot;ASSETS&quot;},&quot;path&quot;:{&quot;type&quot;:&quot;POLY_LINE&quot;,&quot;points&quot;:[{&quot;x&quot;:16.317431737251805,&quot;y&quot;:-2.356434938921808},{&quot;x&quot;:5.888157681162927,&quot;y&quot;:2.4374833805998266},{&quot;x&quot;:-7.815225556438546,&quot;y&quot;:-4.605502543265227},{&quot;x&quot;:-16.18281201741826,&quot;y&quot;:-0.0007517402130146458}],&quot;closed&quot;:false},&quot;pathStyles&quot;:[{&quot;type&quot;:&quot;FILL&quot;,&quot;fillStyle&quot;:&quot;rgba(0,0,0,0)&quot;},{&quot;type&quot;:&quot;STROKE&quot;,&quot;strokeStyle&quot;:&quot;rgba(0,0,0,0)&quot;,&quot;lineWidth&quot;:3.2187438470114054,&quot;lineJoin&quot;:&quot;round&quot;}],&quot;pathSmoothing&quot;:{&quot;type&quot;:&quot;CATMULL_SMOOTHING&quot;,&quot;smoothing&quot;:0.2},&quot;pathPattern&quot;:{&quot;type&quot;:&quot;ROW&quot;,&quot;patternId&quot;:&quot;a6f1691f-1642-4d18-824e-31c930af3d69&quot;,&quot;patternTransform&quot;:{&quot;translate&quot;:{&quot;x&quot;:-0.00002540549651012527,&quot;y&quot;:0.5},&quot;rotate&quot;:3.141592653589793,&quot;skewX&quot;:0,&quot;scale&quot;:{&quot;x&quot;:-0.005076142131979695,&quot;y&quot;:0.005076142131979695}},&quot;xUnits&quot;:&quot;STROKE_WIDTH&quot;,&quot;yUnits&quot;:&quot;STROKE_WIDTH&quot;,&quot;bending&quot;:true,&quot;repeat&quot;:{&quot;distance&quot;:1.8661421567655458,&quot;align&quot;:&quot;CENTER&quot;},&quot;isPremium&quot;:true},&quot;isLocked&quot;:false,&quot;parent&quot;:{&quot;type&quot;:&quot;CHILD&quot;,&quot;parentId&quot;:&quot;98be752b-2223-4802-86a1-815bf50f0a54&quot;,&quot;order&quot;:&quot;5&quot;},&quot;isPremium&quot;:true,&quot;connectorInfo&quot;:{&quot;connectedObjects&quot;:[],&quot;type&quot;:&quot;CUBIC&quot;,&quot;offset&quot;:{&quot;x&quot;:0,&quot;y&quot;:0},&quot;bending&quot;:0.1,&quot;firstElementIsHead&quot;:true,&quot;customized&quot;:true}},&quot;a6f1691f-1642-4d18-824e-31c930af3d69&quot;:{&quot;type&quot;:&quot;FIGURE_OBJECT&quot;,&quot;id&quot;:&quot;a6f1691f-1642-4d18-824e-31c930af3d69&quot;,&quot;relativeTransform&quot;:{&quot;translate&quot;:{&quot;x&quot;:0,&quot;y&quot;:0},&quot;rotate&quot;:0,&quot;skewX&quot;:0,&quot;scale&quot;:{&quot;x&quot;:1,&quot;y&quot;:1}},&quot;source&quot;:{&quot;type&quot;:&quot;ASSETS&quot;,&quot;id&quot;:&quot;5e71324176df310028d1ed5d&quot;},&quot;name&quot;:&quot;dsDNA (simplified)&quot;},&quot;a74d440b-9875-438b-984d-6ed559815d2a&quot;:{&quot;type&quot;:&quot;FIGURE_OBJECT&quot;,&quot;id&quot;:&quot;a74d440b-9875-438b-984d-6ed559815d2a&quot;,&quot;parent&quot;:{&quot;type&quot;:&quot;CHILD&quot;,&quot;parentId&quot;:&quot;a6f1691f-1642-4d18-824e-31c930af3d69&quot;,&quot;order&quot;:&quot;7&quot;},&quot;relativeTransform&quot;:{&quot;translate&quot;:{&quot;x&quot;:0,&quot;y&quot;:0},&quot;rotate&quot;:0,&quot;skewX&quot;:0,&quot;scale&quot;:{&quot;x&quot;:1,&quot;y&quot;:1}}},&quot;77399918-9e2e-41d6-a56a-342649941986&quot;:{&quot;type&quot;:&quot;FIGURE_OBJECT&quot;,&quot;id&quot;:&quot;77399918-9e2e-41d6-a56a-342649941986&quot;,&quot;parent&quot;:{&quot;type&quot;:&quot;CHILD&quot;,&quot;parentId&quot;:&quot;a74d440b-9875-438b-984d-6ed559815d2a&quot;,&quot;order&quot;:&quot;2&quot;},&quot;relativeTransform&quot;:{&quot;translate&quot;:{&quot;x&quot;:0,&quot;y&quot;:0},&quot;rotate&quot;:0,&quot;skewX&quot;:0,&quot;scale&quot;:{&quot;x&quot;:1,&quot;y&quot;:1}},&quot;path&quot;:{&quot;type&quot;:&quot;SPLINE&quot;,&quot;spline&quot;:{&quot;points&quot;:[{&quot;x&quot;:367.63,&quot;y&quot;:14.14,&quot;isEndPoint&quot;:true},{&quot;x&quot;:353.18,&quot;y&quot;:7.140000000000001,&quot;isEndPoint&quot;:false},{&quot;x&quot;:332.5,&quot;y&quot;:7.140000000000001,&quot;isEndPoint&quot;:false},{&quot;x&quot;:332.5,&quot;y&quot;:7.140000000000001,&quot;isEndPoint&quot;:true},{&quot;x&quot;:282,&quot;y&quot;:7.42,&quot;isEndPoint&quot;:false},{&quot;x&quot;:251.44,&quot;y&quot;:51,&quot;isEndPoint&quot;:false},{&quot;x&quot;:224.49,&quot;y&quot;:89.43,&quot;isEndPoint&quot;:true},{&quot;x&quot;:201.26000000000002,&quot;y&quot;:122.59,&quot;isEndPoint&quot;:false},{&quot;x&quot;:179.31,&quot;y&quot;:153.9,&quot;isEndPoint&quot;:false},{&quot;x&quot;:149.9,&quot;y&quot;:153.9,&quot;isEndPoint&quot;:true},{&quot;x&quot;:149.32,&quot;y&quot;:153.9,&quot;isEndPoint&quot;:true},{&quot;x&quot;:149.32,&quot;y&quot;:189.9,&quot;isEndPoint&quot;:true},{&quot;x&quot;:149.91,&quot;y&quot;:189.9,&quot;isEndPoint&quot;:true},{&quot;x&quot;:198.06,&quot;y&quot;:189.9,&quot;isEndPoint&quot;:false},{&quot;x&quot;:226.5,&quot;y&quot;:149.31,&quot;isEndPoint&quot;:false},{&quot;x&quot;:254.01999999999998,&quot;y&quot;:110.05000000000001,&quot;isEndPoint&quot;:true},{&quot;x&quot;:278.15,&quot;y&quot;:75.61000000000001,&quot;isEndPoint&quot;:false},{&quot;x&quot;:300.95,&quot;y&quot;:43.05000000000001,&quot;isEndPoint&quot;:false},{&quot;x&quot;:333.02,&quot;y&quot;:43.05000000000001,&quot;isEndPoint&quot;:true},{&quot;x&quot;:333.02,&quot;y&quot;:43.05000000000001,&quot;isEndPoint&quot;:true},{&quot;x&quot;:344.54999999999995,&quot;y&quot;:43.05000000000001,&quot;isEndPoint&quot;:false},{&quot;x&quot;:356.46999999999997,&quot;y&quot;:47.16000000000001,&quot;isEndPoint&quot;:false},{&quot;x&quot;:367.56,&quot;y&quot;:55.750000000000014,&quot;isEndPoint&quot;:true}],&quot;closed&quot;:true}},&quot;pathStyles&quot;:[{&quot;type&quot;:&quot;FILL&quot;,&quot;fillStyle&quot;:&quot;#002479&quot;}],&quot;opacity&quot;:1},&quot;dbce8082-3ba7-4e81-93ca-16b0d1df6bf3&quot;:{&quot;type&quot;:&quot;FIGURE_OBJECT&quot;,&quot;id&quot;:&quot;dbce8082-3ba7-4e81-93ca-16b0d1df6bf3&quot;,&quot;parent&quot;:{&quot;type&quot;:&quot;CHILD&quot;,&quot;parentId&quot;:&quot;a74d440b-9875-438b-984d-6ed559815d2a&quot;,&quot;order&quot;:&quot;5&quot;},&quot;relativeTransform&quot;:{&quot;translate&quot;:{&quot;x&quot;:0,&quot;y&quot;:0},&quot;rotate&quot;:0,&quot;skewX&quot;:0,&quot;scale&quot;:{&quot;x&quot;:1,&quot;y&quot;:1}},&quot;path&quot;:{&quot;type&quot;:&quot;SPLINE&quot;,&quot;spline&quot;:{&quot;points&quot;:[{&quot;x&quot;:367.63,&quot;y&quot;:141.2,&quot;isEndPoint&quot;:true},{&quot;x&quot;:350.99,&quot;y&quot;:128.64999999999998,&quot;isEndPoint&quot;:false},{&quot;x&quot;:336.37,&quot;y&quot;:108.67999999999998,&quot;isEndPoint&quot;:false},{&quot;x&quot;:321.13,&quot;y&quot;:86.92999999999998,&quot;isEndPoint&quot;:true},{&quot;x&quot;:293.62,&quot;y&quot;:47.67,&quot;isEndPoint&quot;:false},{&quot;x&quot;:265.18,&quot;y&quot;:7.08,&quot;isEndPoint&quot;:false},{&quot;x&quot;:217,&quot;y&quot;:7.08,&quot;isEndPoint&quot;:true},{&quot;x&quot;:168.82,&quot;y&quot;:7.08,&quot;isEndPoint&quot;:false},{&quot;x&quot;:140.4,&quot;y&quot;:47.67,&quot;isEndPoint&quot;:false},{&quot;x&quot;:112.89,&quot;y&quot;:86.92999999999999,&quot;isEndPoint&quot;:true},{&quot;x&quot;:88.75,&quot;y&quot;:121.36999999999999,&quot;isEndPoint&quot;:false},{&quot;x&quot;:65.96000000000001,&quot;y&quot;:153.93,&quot;isEndPoint&quot;:false},{&quot;x&quot;:33.83,&quot;y&quot;:153.93,&quot;isEndPoint&quot;:true},{&quot;x&quot;:22.56,&quot;y&quot;:153.9,&quot;isEndPoint&quot;:false},{&quot;x&quot;:11,&quot;y&quot;:149.44,&quot;isEndPoint&quot;:false},{&quot;x&quot;:0.11,&quot;y&quot;:141.2,&quot;isEndPoint&quot;:true},{&quot;x&quot;:0,&quot;y&quot;:182.8,&quot;isEndPoint&quot;:true},{&quot;x&quot;:0.35,&quot;y&quot;:182.95000000000002,&quot;isEndPoint&quot;:true},{&quot;x&quot;:10.905530717350821,&quot;y&quot;:187.59644786408347,&quot;isEndPoint&quot;:false},{&quot;x&quot;:22.317101480766773,&quot;y&quot;:189.98095518778234,&quot;isEndPoint&quot;:false},{&quot;x&quot;:33.84999999999999,&quot;y&quot;:189.95000000000002,&quot;isEndPoint&quot;:true},{&quot;x&quot;:84.73999999999998,&quot;y&quot;:189.95000000000002,&quot;isEndPoint&quot;:false},{&quot;x&quot;:115.38999999999999,&quot;y&quot;:146.21,&quot;isEndPoint&quot;:false},{&quot;x&quot;:142.45,&quot;y&quot;:107.60000000000002,&quot;isEndPoint&quot;:true},{&quot;x&quot;:165.68,&quot;y&quot;:74.45,&quot;isEndPoint&quot;:false},{&quot;x&quot;:187.62,&quot;y&quot;:43.13,&quot;isEndPoint&quot;:false},{&quot;x&quot;:217,&quot;y&quot;:43.13,&quot;isEndPoint&quot;:true},{&quot;x&quot;:246.38,&quot;y&quot;:43.13,&quot;isEndPoint&quot;:false},{&quot;x&quot;:268.35,&quot;y&quot;:74.46000000000001,&quot;isEndPoint&quot;:false},{&quot;x&quot;:291.58,&quot;y&quot;:107.62,&quot;isEndPoint&quot;:true},{&quot;x&quot;:311.82,&quot;y&quot;:136.5,&quot;isEndPoint&quot;:false},{&quot;x&quot;:335.58,&quot;y&quot;:168.97,&quot;isEndPoint&quot;:false},{&quot;x&quot;:367.58,&quot;y&quot;:182.8,&quot;isEndPoint&quot;:true}],&quot;closed&quot;:true}},&quot;pathStyles&quot;:[{&quot;type&quot;:&quot;FILL&quot;,&quot;fillStyle&quot;:&quot;#184193&quot;}],&quot;opacity&quot;:1},&quot;92d033d0-f47e-4f77-9c55-368cc54d2423&quot;:{&quot;type&quot;:&quot;FIGURE_OBJECT&quot;,&quot;id&quot;:&quot;92d033d0-f47e-4f77-9c55-368cc54d2423&quot;,&quot;parent&quot;:{&quot;type&quot;:&quot;CHILD&quot;,&quot;parentId&quot;:&quot;a74d440b-9875-438b-984d-6ed559815d2a&quot;,&quot;order&quot;:&quot;7&quot;},&quot;relativeTransform&quot;:{&quot;translate&quot;:{&quot;x&quot;:0,&quot;y&quot;:0},&quot;rotate&quot;:0,&quot;skewX&quot;:0,&quot;scale&quot;:{&quot;x&quot;:1,&quot;y&quot;:1}},&quot;path&quot;:{&quot;type&quot;:&quot;SPLINE&quot;,&quot;spline&quot;:{&quot;points&quot;:[{&quot;x&quot;:149.9,&quot;y&quot;:153.9,&quot;isEndPoint&quot;:true},{&quot;x&quot;:120.5,&quot;y&quot;:153.9,&quot;isEndPoint&quot;:false},{&quot;x&quot;:98.56,&quot;y&quot;:122.59,&quot;isEndPoint&quot;:false},{&quot;x&quot;:75.33000000000001,&quot;y&quot;:89.43,&quot;isEndPoint&quot;:true},{&quot;x&quot;:75.33000000000001,&quot;y&quot;:89.43,&quot;isEndPoint&quot;:true},{&quot;x&quot;:55.25,&quot;y&quot;:60.79,&quot;isEndPoint&quot;:false},{&quot;x&quot;:31.69,&quot;y&quot;:28.16,&quot;isEndPoint&quot;:false},{&quot;x&quot;:0,&quot;y&quot;:14.14,&quot;isEndPoint&quot;:true},{&quot;x&quot;:0,&quot;y&quot;:55.83,&quot;isEndPoint&quot;:true},{&quot;x&quot;:16.4,&quot;y&quot;:68.49,&quot;isEndPoint&quot;:false},{&quot;x&quot;:30.8,&quot;y&quot;:88.71000000000001,&quot;isEndPoint&quot;:false},{&quot;x&quot;:45.79,&quot;y&quot;:110.11,&quot;isEndPoint&quot;:true},{&quot;x&quot;:73.3,&quot;y&quot;:149.36,&quot;isEndPoint&quot;:false},{&quot;x&quot;:101.74,&quot;y&quot;:190,&quot;isEndPoint&quot;:false},{&quot;x&quot;:149.9,&quot;y&quot;:190,&quot;isEndPoint&quot;:true}],&quot;closed&quot;:true}},&quot;pathStyles&quot;:[{&quot;type&quot;:&quot;FILL&quot;,&quot;fillStyle&quot;:&quot;#002479&quot;}],&quot;opacity&quot;:1},&quot;e71bf476-d1fc-4337-96f3-28a9d04fc9f5&quot;:{&quot;id&quot;:&quot;e71bf476-d1fc-4337-96f3-28a9d04fc9f5&quot;,&quot;name&quot;:&quot;Neisseria (autolysis)&quot;,&quot;displayName&quot;:&quot;&quot;,&quot;type&quot;:&quot;FIGURE_OBJECT&quot;,&quot;relativeTransform&quot;:{&quot;translate&quot;:{&quot;x&quot;:-517.6726095220179,&quot;y&quot;:-285.7712118092584},&quot;rotate&quot;:0.3878083739254063,&quot;skewX&quot;:-5.963339641455743e-17,&quot;scale&quot;:{&quot;x&quot;:0.9648178827385634,&quot;y&quot;:0.9648178827385631}},&quot;image&quot;:{&quot;url&quot;:&quot;https://icons.biorender.com/biorender/634086aac5bef10021d6a59a/20221007200738/image/neisseria-autolysis.png&quot;,&quot;fallbackUrl&quot;:&quot;https://res.cloudinary.com/dlcjuc3ej/image/upload/v1665173258/w0uby8jojohwsqltr5nj.svg#/keystone/api/icons/634086aac5bef10021d6a59a/20221007200738/image/neisseria-autolysis.svg&quot;,&quot;isPremium&quot;:false,&quot;size&quot;:{&quot;x&quot;:100,&quot;y&quot;:73.8255033557047}},&quot;source&quot;:{&quot;id&quot;:&quot;634086aac5bef10021d6a59a&quot;,&quot;type&quot;:&quot;ASSETS&quot;},&quot;isPremium&quot;:false,&quot;parent&quot;:{&quot;type&quot;:&quot;CHILD&quot;,&quot;parentId&quot;:&quot;f1c5dea7-5a64-4950-887a-b01aaf79236a&quot;,&quot;order&quot;:&quot;5&quot;},&quot;opacity&quot;:1,&quot;styles&quot;:{&quot;editable&quot;:[{&quot;styleName&quot;:&quot;MONOCHROME_COLOR&quot;,&quot;index&quot;:0,&quot;color&quot;:&quot;#EBAFAF&quot;}]}},&quot;f8826e8d-09c1-4656-b34b-8f149d865a6b&quot;:{&quot;relativeTransform&quot;:{&quot;translate&quot;:{&quot;x&quot;:-69.9570609699982,&quot;y&quot;:-108.01466674721544},&quot;rotate&quot;:0,&quot;skewX&quot;:0,&quot;scale&quot;:{&quot;x&quot;:1,&quot;y&quot;:1}},&quot;type&quot;:&quot;FIGURE_OBJECT&quot;,&quot;id&quot;:&quot;f8826e8d-09c1-4656-b34b-8f149d865a6b&quot;,&quot;parent&quot;:{&quot;type&quot;:&quot;CHILD&quot;,&quot;parentId&quot;:&quot;ca1c573e-539e-49d7-8782-c50a9c35b91a&quot;,&quot;order&quot;:&quot;8&quot;},&quot;name&quot;:&quot;Ni-NTA bead&quot;,&quot;displayName&quot;:&quot;Ni-NTA bead&quot;,&quot;source&quot;:{&quot;id&quot;:&quot;65d786ac5c8a6b7145f31542&quot;,&quot;type&quot;:&quot;ASSETS&quot;},&quot;isPremium&quot;:true},&quot;0b887c29-bdf1-4193-9d73-61cdf4f52d27&quot;:{&quot;type&quot;:&quot;FIGURE_OBJECT&quot;,&quot;id&quot;:&quot;0b887c29-bdf1-4193-9d73-61cdf4f52d27&quot;,&quot;parent&quot;:{&quot;type&quot;:&quot;CHILD&quot;,&quot;parentId&quot;:&quot;f8826e8d-09c1-4656-b34b-8f149d865a6b&quot;,&quot;order&quot;:&quot;1&quot;},&quot;relativeTransform&quot;:{&quot;translate&quot;:{&quot;x&quot;:-0.07078561684645204,&quot;y&quot;:0.6133489097821744},&quot;rotate&quot;:0}},&quot;320f2fd7-2c3d-49c6-8b92-7443c1124930&quot;:{&quot;id&quot;:&quot;320f2fd7-2c3d-49c6-8b92-7443c1124930&quot;,&quot;type&quot;:&quot;FIGURE_OBJECT&quot;,&quot;relativeTransform&quot;:{&quot;translate&quot;:{&quot;x&quot;:-51.50714173609379,&quot;y&quot;:-72.94169367345894},&quot;rotate&quot;:2.449293598294706e-16,&quot;skewX&quot;:5.551115123125786e-17},&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style&quot;:{&quot;fontFamily&quot;:&quot;Roboto&quot;,&quot;fontSize&quot;:7.913263223365094,&quot;color&quot;:&quot;rgba(23,23,23,1)&quot;,&quot;fontWeight&quot;:&quot;normal&quot;,&quot;fontStyle&quot;:&quot;normal&quot;,&quot;decoration&quot;:&quot;none&quot;,&quot;script&quot;:&quot;sub&quot;},&quot;range&quot;:[1,1]},{&quot;style&quot;:{&quot;fontFamily&quot;:&quot;Roboto&quot;,&quot;fontSize&quot;:5.689529174705858,&quot;color&quot;:&quot;rgba(23,23,23,1)&quot;,&quot;fontWeight&quot;:&quot;normal&quot;,&quot;fontStyle&quot;:&quot;normal&quot;,&quot;decoration&quot;:&quot;none&quot;,&quot;script&quot;:&quot;none&quot;},&quot;range&quot;:[2,2]}],&quot;text&quot;:&quot;H2O&quot;}],&quot;verticalAlign&quot;:&quot;CENTER&quot;,&quot;_lastCaretLocation&quot;:{&quot;lineIndex&quot;:0,&quot;runIndex&quot;:1,&quot;charIndex&quot;:1}},&quot;format&quot;:&quot;BETTER_TEXT&quot;,&quot;size&quot;:{&quot;x&quot;:11.161462494458618,&quot;y&quot;:9.326345941823156},&quot;targetSize&quot;:{&quot;x&quot;:11.161462494458618,&quot;y&quot;:9.326345941823156},&quot;verticalAlign&quot;:&quot;TOP&quot;},&quot;parent&quot;:{&quot;type&quot;:&quot;CHILD&quot;,&quot;parentId&quot;:&quot;0b887c29-bdf1-4193-9d73-61cdf4f52d27&quot;,&quot;order&quot;:&quot;02&quot;}},&quot;086cbbf7-8ed0-41a1-b578-cb560e3ab69f&quot;:{&quot;id&quot;:&quot;086cbbf7-8ed0-41a1-b578-cb560e3ab69f&quot;,&quot;type&quot;:&quot;FIGURE_OBJECT&quot;,&quot;relativeTransform&quot;:{&quot;translate&quot;:{&quot;x&quot;:-41.92771267939479,&quot;y&quot;:-85.48732466447325},&quot;rotate&quot;:2.449293598294706e-16,&quot;skewX&quot;:5.551115123125786e-17},&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style&quot;:{&quot;fontFamily&quot;:&quot;Roboto&quot;,&quot;fontSize&quot;:7.913263223365094,&quot;color&quot;:&quot;rgba(23,23,23,1)&quot;,&quot;fontWeight&quot;:&quot;normal&quot;,&quot;fontStyle&quot;:&quot;normal&quot;,&quot;decoration&quot;:&quot;none&quot;,&quot;script&quot;:&quot;sub&quot;},&quot;range&quot;:[1,1]},{&quot;style&quot;:{&quot;fontFamily&quot;:&quot;Roboto&quot;,&quot;fontSize&quot;:5.689529174705858,&quot;color&quot;:&quot;rgba(23,23,23,1)&quot;,&quot;fontWeight&quot;:&quot;normal&quot;,&quot;fontStyle&quot;:&quot;normal&quot;,&quot;decoration&quot;:&quot;none&quot;,&quot;script&quot;:&quot;none&quot;},&quot;range&quot;:[2,2]}],&quot;text&quot;:&quot;H2O&quot;}],&quot;verticalAlign&quot;:&quot;CENTER&quot;,&quot;_lastCaretLocation&quot;:{&quot;lineIndex&quot;:0,&quot;runIndex&quot;:2,&quot;charIndex&quot;:2}},&quot;format&quot;:&quot;BETTER_TEXT&quot;,&quot;size&quot;:{&quot;x&quot;:11.161462494458618,&quot;y&quot;:9.326345941823156},&quot;targetSize&quot;:{&quot;x&quot;:11.161462494458618,&quot;y&quot;:9.326345941823156},&quot;verticalAlign&quot;:&quot;TOP&quot;},&quot;parent&quot;:{&quot;type&quot;:&quot;CHILD&quot;,&quot;parentId&quot;:&quot;0b887c29-bdf1-4193-9d73-61cdf4f52d27&quot;,&quot;order&quot;:&quot;05&quot;}},&quot;527949e0-88ea-47af-b372-f4f3af6dd38c&quot;:{&quot;type&quot;:&quot;FIGURE_OBJECT&quot;,&quot;id&quot;:&quot;527949e0-88ea-47af-b372-f4f3af6dd38c&quot;,&quot;relativeTransform&quot;:{&quot;translate&quot;:{&quot;x&quot;:0,&quot;y&quot;:0},&quot;rotate&quot;:0},&quot;opacity&quot;:1,&quot;path&quot;:{&quot;type&quot;:&quot;POLY_LINE&quot;,&quot;points&quot;:[{&quot;x&quot;:-61.94395005756792,&quot;y&quot;:-84.50220095381282},{&quot;x&quot;:-47.769053417889126,&quot;y&quot;:-85.48732466447325}],&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0b887c29-bdf1-4193-9d73-61cdf4f52d27&quot;,&quot;order&quot;:&quot;07&quot;},&quot;connectorInfo&quot;:{&quot;connectedObjects&quot;:[],&quot;type&quot;:&quot;LINE&quot;,&quot;offset&quot;:{&quot;x&quot;:0,&quot;y&quot;:0},&quot;bending&quot;:0.1,&quot;firstElementIsHead&quot;:false,&quot;customized&quot;:false}},&quot;2ad6c88b-d9e5-4b30-9a86-2a873722966c&quot;:{&quot;type&quot;:&quot;FIGURE_OBJECT&quot;,&quot;id&quot;:&quot;2ad6c88b-d9e5-4b30-9a86-2a873722966c&quot;,&quot;relativeTransform&quot;:{&quot;translate&quot;:{&quot;x&quot;:0,&quot;y&quot;:0},&quot;rotate&quot;:0,&quot;skewX&quot;:0,&quot;scale&quot;:{&quot;x&quot;:1,&quot;y&quot;:1}},&quot;opacity&quot;:1,&quot;path&quot;:{&quot;type&quot;:&quot;POLY_LINE&quot;,&quot;points&quot;:[{&quot;x&quot;:-63.290353707820714,&quot;y&quot;:-81.78804139325605},{&quot;x&quot;:-57.0878729833231,&quot;y&quot;:-75.20426227633759}],&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0b887c29-bdf1-4193-9d73-61cdf4f52d27&quot;,&quot;order&quot;:&quot;1&quot;},&quot;connectorInfo&quot;:{&quot;connectedObjects&quot;:[{&quot;objectId&quot;:&quot;320f2fd7-2c3d-49c6-8b92-7443c1124930&quot;,&quot;coordinates&quot;:{&quot;x&quot;:0,&quot;y&quot;:0.25740031337113956}}],&quot;type&quot;:&quot;LINE&quot;,&quot;offset&quot;:{&quot;x&quot;:0,&quot;y&quot;:0},&quot;bending&quot;:0.1,&quot;firstElementIsHead&quot;:false,&quot;customized&quot;:false}},&quot;caeda4e2-3478-45dd-be1a-f6aba4c964a7&quot;:{&quot;type&quot;:&quot;FIGURE_OBJECT&quot;,&quot;id&quot;:&quot;caeda4e2-3478-45dd-be1a-f6aba4c964a7&quot;,&quot;parent&quot;:{&quot;type&quot;:&quot;CHILD&quot;,&quot;parentId&quot;:&quot;f8826e8d-09c1-4656-b34b-8f149d865a6b&quot;,&quot;order&quot;:&quot;2&quot;},&quot;relativeTransform&quot;:{&quot;translate&quot;:{&quot;x&quot;:-47.95745147587758,&quot;y&quot;:-21.752975231483546},&quot;rotate&quot;:0}},&quot;1380a914-ee89-4717-bfcd-db201f80a280&quot;:{&quot;type&quot;:&quot;FIGURE_OBJECT&quot;,&quot;id&quot;:&quot;1380a914-ee89-4717-bfcd-db201f80a280&quot;,&quot;parent&quot;:{&quot;type&quot;:&quot;CHILD&quot;,&quot;parentId&quot;:&quot;caeda4e2-3478-45dd-be1a-f6aba4c964a7&quot;,&quot;order&quot;:&quot;1&quot;},&quot;relativeTransform&quot;:{&quot;translate&quot;:{&quot;x&quot;:0,&quot;y&quot;:0},&quot;rotate&quot;:0}},&quot;821b24fb-9036-4772-8e66-7ccbe606aed3&quot;:{&quot;type&quot;:&quot;FIGURE_OBJECT&quot;,&quot;id&quot;:&quot;821b24fb-9036-4772-8e66-7ccbe606aed3&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1380a914-ee89-4717-bfcd-db201f80a280&quot;,&quot;order&quot;:&quot;2&quot;},&quot;connectorInfo&quot;:{&quot;connectedObjects&quot;:[],&quot;type&quot;:&quot;QUADRATIC&quot;,&quot;offset&quot;:{&quot;x&quot;:0,&quot;y&quot;:0},&quot;bending&quot;:0.1,&quot;firstElementIsHead&quot;:true,&quot;customized&quot;:false}},&quot;0f009d87-b72a-4519-843f-2c4fa6a17b7a&quot;:{&quot;type&quot;:&quot;FIGURE_OBJECT&quot;,&quot;id&quot;:&quot;0f009d87-b72a-4519-843f-2c4fa6a17b7a&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1380a914-ee89-4717-bfcd-db201f80a280&quot;,&quot;order&quot;:&quot;5&quot;},&quot;connectorInfo&quot;:{&quot;connectedObjects&quot;:[],&quot;type&quot;:&quot;QUADRATIC&quot;,&quot;offset&quot;:{&quot;x&quot;:0,&quot;y&quot;:0},&quot;bending&quot;:0.1,&quot;firstElementIsHead&quot;:true,&quot;customized&quot;:false}},&quot;925be977-ea5f-4d67-a199-a0dd3227048a&quot;:{&quot;type&quot;:&quot;FIGURE_OBJECT&quot;,&quot;id&quot;:&quot;925be977-ea5f-4d67-a199-a0dd3227048a&quot;,&quot;parent&quot;:{&quot;type&quot;:&quot;CHILD&quot;,&quot;parentId&quot;:&quot;caeda4e2-3478-45dd-be1a-f6aba4c964a7&quot;,&quot;order&quot;:&quot;2&quot;},&quot;relativeTransform&quot;:{&quot;translate&quot;:{&quot;x&quot;:6.912321782801393,&quot;y&quot;:-0.000013722860000988045},&quot;rotate&quot;:0}},&quot;67bfbc08-14db-421e-948e-5b7358f657b7&quot;:{&quot;type&quot;:&quot;FIGURE_OBJECT&quot;,&quot;id&quot;:&quot;67bfbc08-14db-421e-948e-5b7358f657b7&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925be977-ea5f-4d67-a199-a0dd3227048a&quot;,&quot;order&quot;:&quot;2&quot;},&quot;connectorInfo&quot;:{&quot;connectedObjects&quot;:[],&quot;type&quot;:&quot;QUADRATIC&quot;,&quot;offset&quot;:{&quot;x&quot;:0,&quot;y&quot;:0},&quot;bending&quot;:0.1,&quot;firstElementIsHead&quot;:true,&quot;customized&quot;:false}},&quot;5cd0c65b-e03e-457c-88a6-5e4d1edfdf76&quot;:{&quot;type&quot;:&quot;FIGURE_OBJECT&quot;,&quot;id&quot;:&quot;5cd0c65b-e03e-457c-88a6-5e4d1edfdf76&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925be977-ea5f-4d67-a199-a0dd3227048a&quot;,&quot;order&quot;:&quot;5&quot;},&quot;connectorInfo&quot;:{&quot;connectedObjects&quot;:[],&quot;type&quot;:&quot;QUADRATIC&quot;,&quot;offset&quot;:{&quot;x&quot;:0,&quot;y&quot;:0},&quot;bending&quot;:0.1,&quot;firstElementIsHead&quot;:true,&quot;customized&quot;:false}},&quot;69274200-e03e-4186-8742-26083c5a3f87&quot;:{&quot;type&quot;:&quot;FIGURE_OBJECT&quot;,&quot;id&quot;:&quot;69274200-e03e-4186-8742-26083c5a3f87&quot;,&quot;parent&quot;:{&quot;type&quot;:&quot;CHILD&quot;,&quot;parentId&quot;:&quot;caeda4e2-3478-45dd-be1a-f6aba4c964a7&quot;,&quot;order&quot;:&quot;5&quot;},&quot;relativeTransform&quot;:{&quot;translate&quot;:{&quot;x&quot;:13.841032587388892,&quot;y&quot;:0.0000666766866673277},&quot;rotate&quot;:0}},&quot;4efa2f67-5f11-4d5b-b3c9-df99b8cadc60&quot;:{&quot;type&quot;:&quot;FIGURE_OBJECT&quot;,&quot;id&quot;:&quot;4efa2f67-5f11-4d5b-b3c9-df99b8cadc60&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69274200-e03e-4186-8742-26083c5a3f87&quot;,&quot;order&quot;:&quot;2&quot;},&quot;connectorInfo&quot;:{&quot;connectedObjects&quot;:[],&quot;type&quot;:&quot;QUADRATIC&quot;,&quot;offset&quot;:{&quot;x&quot;:0,&quot;y&quot;:0},&quot;bending&quot;:0.1,&quot;firstElementIsHead&quot;:true,&quot;customized&quot;:false}},&quot;f62f3533-a5d0-4cda-bc06-066d5ba2dff6&quot;:{&quot;type&quot;:&quot;FIGURE_OBJECT&quot;,&quot;id&quot;:&quot;f62f3533-a5d0-4cda-bc06-066d5ba2dff6&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69274200-e03e-4186-8742-26083c5a3f87&quot;,&quot;order&quot;:&quot;5&quot;},&quot;connectorInfo&quot;:{&quot;connectedObjects&quot;:[],&quot;type&quot;:&quot;QUADRATIC&quot;,&quot;offset&quot;:{&quot;x&quot;:0,&quot;y&quot;:0},&quot;bending&quot;:0.1,&quot;firstElementIsHead&quot;:true,&quot;customized&quot;:false}},&quot;b67c596c-d5f7-4f37-ab58-0977ee9949ca&quot;:{&quot;type&quot;:&quot;FIGURE_OBJECT&quot;,&quot;id&quot;:&quot;b67c596c-d5f7-4f37-ab58-0977ee9949ca&quot;,&quot;parent&quot;:{&quot;type&quot;:&quot;CHILD&quot;,&quot;parentId&quot;:&quot;caeda4e2-3478-45dd-be1a-f6aba4c964a7&quot;,&quot;order&quot;:&quot;7&quot;},&quot;relativeTransform&quot;:{&quot;translate&quot;:{&quot;x&quot;:20.753354370190284,&quot;y&quot;:0.000052953826666339677},&quot;rotate&quot;:0}},&quot;3de6fd1a-984e-42ae-aded-4186c4551d17&quot;:{&quot;type&quot;:&quot;FIGURE_OBJECT&quot;,&quot;id&quot;:&quot;3de6fd1a-984e-42ae-aded-4186c4551d17&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b67c596c-d5f7-4f37-ab58-0977ee9949ca&quot;,&quot;order&quot;:&quot;2&quot;},&quot;connectorInfo&quot;:{&quot;connectedObjects&quot;:[],&quot;type&quot;:&quot;QUADRATIC&quot;,&quot;offset&quot;:{&quot;x&quot;:0,&quot;y&quot;:0},&quot;bending&quot;:0.1,&quot;firstElementIsHead&quot;:true,&quot;customized&quot;:false}},&quot;1112a6c3-5059-4a73-99cc-c7bcc641833f&quot;:{&quot;type&quot;:&quot;FIGURE_OBJECT&quot;,&quot;id&quot;:&quot;1112a6c3-5059-4a73-99cc-c7bcc641833f&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b67c596c-d5f7-4f37-ab58-0977ee9949ca&quot;,&quot;order&quot;:&quot;5&quot;},&quot;connectorInfo&quot;:{&quot;connectedObjects&quot;:[],&quot;type&quot;:&quot;QUADRATIC&quot;,&quot;offset&quot;:{&quot;x&quot;:0,&quot;y&quot;:0},&quot;bending&quot;:0.1,&quot;firstElementIsHead&quot;:true,&quot;customized&quot;:false}},&quot;cb892883-57c8-4801-a729-426db6255131&quot;:{&quot;type&quot;:&quot;FIGURE_OBJECT&quot;,&quot;id&quot;:&quot;cb892883-57c8-4801-a729-426db6255131&quot;,&quot;parent&quot;:{&quot;type&quot;:&quot;CROP&quot;,&quot;parentId&quot;:&quot;b67c596c-d5f7-4f37-ab58-0977ee9949ca&quot;,&quot;order&quot;:&quot;5&quot;},&quot;relativeTransform&quot;:{&quot;translate&quot;:{&quot;x&quot;:-61.35237427530402,&quot;y&quot;:-73.07821506378907},&quot;rotate&quot;:0,&quot;skewX&quot;:0,&quot;scale&quot;:{&quot;x&quot;:2.8557232522202716,&quot;y&quot;:2.5032286153072594}},&quot;path&quot;:{&quot;type&quot;:&quot;RECT&quot;,&quot;size&quot;:{&quot;x&quot;:2,&quot;y&quot;:2}},&quot;pathStyles&quot;:[{&quot;type&quot;:&quot;FILL&quot;,&quot;fillStyle&quot;:&quot;#fff&quot;}],&quot;isFrozen&quot;:true},&quot;83e6565e-5f14-455c-a583-6ab4eae0200c&quot;:{&quot;type&quot;:&quot;FIGURE_OBJECT&quot;,&quot;id&quot;:&quot;83e6565e-5f14-455c-a583-6ab4eae0200c&quot;,&quot;parent&quot;:{&quot;type&quot;:&quot;CHILD&quot;,&quot;parentId&quot;:&quot;caeda4e2-3478-45dd-be1a-f6aba4c964a7&quot;,&quot;order&quot;:&quot;75&quot;},&quot;relativeTransform&quot;:{&quot;translate&quot;:{&quot;x&quot;:-13.840888021401506,&quot;y&quot;:-1.2048667927542056e-14},&quot;rotate&quot;:0}},&quot;ef623276-4dab-4c82-a1db-129a9cc3d8aa&quot;:{&quot;type&quot;:&quot;FIGURE_OBJECT&quot;,&quot;id&quot;:&quot;ef623276-4dab-4c82-a1db-129a9cc3d8aa&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83e6565e-5f14-455c-a583-6ab4eae0200c&quot;,&quot;order&quot;:&quot;2&quot;},&quot;connectorInfo&quot;:{&quot;connectedObjects&quot;:[],&quot;type&quot;:&quot;QUADRATIC&quot;,&quot;offset&quot;:{&quot;x&quot;:0,&quot;y&quot;:0},&quot;bending&quot;:0.1,&quot;firstElementIsHead&quot;:true,&quot;customized&quot;:false}},&quot;ca966d55-8c2e-4da5-8e25-95b09c097c61&quot;:{&quot;type&quot;:&quot;FIGURE_OBJECT&quot;,&quot;id&quot;:&quot;ca966d55-8c2e-4da5-8e25-95b09c097c61&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83e6565e-5f14-455c-a583-6ab4eae0200c&quot;,&quot;order&quot;:&quot;5&quot;},&quot;connectorInfo&quot;:{&quot;connectedObjects&quot;:[],&quot;type&quot;:&quot;QUADRATIC&quot;,&quot;offset&quot;:{&quot;x&quot;:0,&quot;y&quot;:0},&quot;bending&quot;:0.1,&quot;firstElementIsHead&quot;:true,&quot;customized&quot;:false}},&quot;5cea0801-e9ab-4a89-88ce-5da6d13028ec&quot;:{&quot;type&quot;:&quot;FIGURE_OBJECT&quot;,&quot;id&quot;:&quot;5cea0801-e9ab-4a89-88ce-5da6d13028ec&quot;,&quot;parent&quot;:{&quot;type&quot;:&quot;CHILD&quot;,&quot;parentId&quot;:&quot;caeda4e2-3478-45dd-be1a-f6aba4c964a7&quot;,&quot;order&quot;:&quot;8&quot;},&quot;relativeTransform&quot;:{&quot;translate&quot;:{&quot;x&quot;:-6.928566238600112,&quot;y&quot;:-0.000013722860013036712},&quot;rotate&quot;:0}},&quot;789de4b1-2ff0-452f-a9ae-24b50a7797c5&quot;:{&quot;type&quot;:&quot;FIGURE_OBJECT&quot;,&quot;id&quot;:&quot;789de4b1-2ff0-452f-a9ae-24b50a7797c5&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5cea0801-e9ab-4a89-88ce-5da6d13028ec&quot;,&quot;order&quot;:&quot;2&quot;},&quot;connectorInfo&quot;:{&quot;connectedObjects&quot;:[],&quot;type&quot;:&quot;QUADRATIC&quot;,&quot;offset&quot;:{&quot;x&quot;:0,&quot;y&quot;:0},&quot;bending&quot;:0.1,&quot;firstElementIsHead&quot;:true,&quot;customized&quot;:false}},&quot;7fb8de94-6203-4e5d-b81a-16a4ef8584b7&quot;:{&quot;type&quot;:&quot;FIGURE_OBJECT&quot;,&quot;id&quot;:&quot;7fb8de94-6203-4e5d-b81a-16a4ef8584b7&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5cea0801-e9ab-4a89-88ce-5da6d13028ec&quot;,&quot;order&quot;:&quot;5&quot;},&quot;connectorInfo&quot;:{&quot;connectedObjects&quot;:[],&quot;type&quot;:&quot;QUADRATIC&quot;,&quot;offset&quot;:{&quot;x&quot;:0,&quot;y&quot;:0},&quot;bending&quot;:0.1,&quot;firstElementIsHead&quot;:true,&quot;customized&quot;:false}},&quot;e332e5ed-ab17-49ad-adb0-4cf3ae12cf12&quot;:{&quot;relativeTransform&quot;:{&quot;translate&quot;:{&quot;x&quot;:-155.58233477711138,&quot;y&quot;:-94.45787158114845},&quot;rotate&quot;:0},&quot;type&quot;:&quot;FIGURE_OBJECT&quot;,&quot;id&quot;:&quot;e332e5ed-ab17-49ad-adb0-4cf3ae12cf12&quot;,&quot;isLocked&quot;:false,&quot;source&quot;:{&quot;id&quot;:&quot;5d1e4240b3261f0033eba010&quot;,&quot;type&quot;:&quot;ASSETS&quot;},&quot;isPremium&quot;:true,&quot;parent&quot;:{&quot;type&quot;:&quot;CHILD&quot;,&quot;parentId&quot;:&quot;f8826e8d-09c1-4656-b34b-8f149d865a6b&quot;,&quot;order&quot;:&quot;7&quot;}},&quot;ec81e032-4568-45a4-a336-4a41289e4fbe&quot;:{&quot;type&quot;:&quot;FIGURE_OBJECT&quot;,&quot;id&quot;:&quot;ec81e032-4568-45a4-a336-4a41289e4fbe&quot;,&quot;name&quot;:&quot;Spherical hydrogel&quot;,&quot;relativeTransform&quot;:{&quot;translate&quot;:{&quot;x&quot;:-0.14044722306680077,&quot;y&quot;:-0.1439584036434676},&quot;rotate&quot;:0,&quot;skewX&quot;:0,&quot;scale&quot;:{&quot;x&quot;:0.1755590288334985,&quot;y&quot;:0.1755590288334985}},&quot;opacity&quot;:1,&quot;image&quot;:{&quot;url&quot;:&quot;https://res.cloudinary.com/dlcjuc3ej/image/upload/v1562263822/n8xhkhq1t5lqlkllbpsh.svg#/keystone/api/icons/5d1e40cd29864104003440f4/20190704181022/image/hydrogel-spherical.svg&quot;,&quot;size&quot;:{&quot;x&quot;:385,&quot;y&quot;:399},&quot;isPremium&quot;:false},&quot;source&quot;:{&quot;id&quot;:&quot;5d1e40cd29864104003440f4&quot;,&quot;type&quot;:&quot;ASSETS&quot;},&quot;pathStyles&quot;:[{&quot;type&quot;:&quot;FILL&quot;,&quot;fillStyle&quot;:&quot;rgb(0,0,0)&quot;}],&quot;isLocked&quot;:false,&quot;parent&quot;:{&quot;type&quot;:&quot;CHILD&quot;,&quot;parentId&quot;:&quot;e332e5ed-ab17-49ad-adb0-4cf3ae12cf12&quot;,&quot;order&quot;:&quot;2&quot;}},&quot;101d8399-aaf7-461c-bbf3-8a2405ef32f2&quot;:{&quot;type&quot;:&quot;FIGURE_OBJECT&quot;,&quot;id&quot;:&quot;101d8399-aaf7-461c-bbf3-8a2405ef32f2&quot;,&quot;name&quot;:&quot;Sphere&quot;,&quot;relativeTransform&quot;:{&quot;translate&quot;:{&quot;x&quot;:0.22822673748355005,&quot;y&quot;:0.23524909863688856},&quot;rotate&quot;:0,&quot;skewX&quot;:0,&quot;scale&quot;:{&quot;x&quot;:0.33005097420697715,&quot;y&quot;:0.33005097420697715}},&quot;opacity&quot;:0.85,&quot;image&quot;:{&quot;url&quot;:&quot;https://icons.biorender.com/biorender/5f4529c2929bce0028c9f87a/sphere.png&quot;,&quot;size&quot;:{&quot;x&quot;:150,&quot;y&quot;:150},&quot;isPremium&quot;:false,&quot;fallbackUrl&quot;:&quot;https://res.cloudinary.com/dlcjuc3ej/image/upload/v1598368171/h1vfpnsihgpn9hrxozal.svg#/keystone/api/icons/5f4529c2929bce0028c9f87a/sphere.svg#/keystone/api/icons/5f4529c2929bce0028c9f87a/sphere.svg#/keystone/api/icons/5f4529c2929bce0028c9f87a/sphere.svg&quot;},&quot;source&quot;:{&quot;id&quot;:&quot;5b8847989629ce1400901caa&quot;,&quot;type&quot;:&quot;ASSETS&quot;},&quot;pathStyles&quot;:[{&quot;type&quot;:&quot;FILL&quot;,&quot;fillStyle&quot;:&quot;rgb(0,0,0)&quot;}],&quot;isLocked&quot;:false,&quot;parent&quot;:{&quot;type&quot;:&quot;CHILD&quot;,&quot;parentId&quot;:&quot;e332e5ed-ab17-49ad-adb0-4cf3ae12cf12&quot;,&quot;order&quot;:&quot;5&quot;},&quot;styles&quot;:{&quot;base_color&quot;:[{&quot;styleName&quot;:&quot;MONOCHROME_COLOR&quot;,&quot;index&quot;:0,&quot;color&quot;:&quot;#8F979D&quot;}],&quot;outline&quot;:[{&quot;monochromeTargetColor&quot;:&quot;#8F979D&quot;,&quot;styleName&quot;:&quot;FILL&quot;},{&quot;monochromeTargetColor&quot;:&quot;#8F979D&quot;,&quot;styleName&quot;:&quot;STROKE&quot;,&quot;color&quot;:&quot;#3a4249&quot;}],&quot;highlight-hidden&quot;:[{&quot;monochromeTargetColor&quot;:&quot;#8F979D&quot;,&quot;styleName&quot;:&quot;FILL&quot;,&quot;color&quot;:&quot;#ffffff&quot;},{&quot;monochromeTargetColor&quot;:&quot;#8F979D&quot;,&quot;styleName&quot;:&quot;STROKE&quot;}]}},&quot;8812925d-a73f-45b3-9756-5e4be8cdf48c&quot;:{&quot;type&quot;:&quot;FIGURE_OBJECT&quot;,&quot;id&quot;:&quot;8812925d-a73f-45b3-9756-5e4be8cdf48c&quot;,&quot;name&quot;:&quot;Spherical hydrogel&quot;,&quot;relativeTransform&quot;:{&quot;translate&quot;:{&quot;x&quot;:-0.14035099164326365,&quot;y&quot;:0.23528910001582873},&quot;rotate&quot;:0,&quot;skewX&quot;:0,&quot;scale&quot;:{&quot;x&quot;:0.1755590288334985,&quot;y&quot;:0.1755590288334985}},&quot;opacity&quot;:0.36,&quot;image&quot;:{&quot;url&quot;:&quot;https://icons.biorender.com/biorender/5d1e41122986410400344104/hydrogel-spherical.png&quot;,&quot;size&quot;:{&quot;x&quot;:385,&quot;y&quot;:399},&quot;isPremium&quot;:false,&quot;fallbackUrl&quot;:&quot;https://res.cloudinary.com/dlcjuc3ej/image/upload/v1562263822/dkz3pbcupgq5nrgfuzu1.svg#/keystone/api/icons/5d1e41122986410400344104/hydrogel-spherical.svg#/keystone/api/icons/5d1e41122986410400344104/hydrogel-spherical.svg&quot;},&quot;source&quot;:{&quot;id&quot;:&quot;5d1e40cd29864104003440f4&quot;,&quot;type&quot;:&quot;ASSETS&quot;},&quot;pathStyles&quot;:[{&quot;type&quot;:&quot;FILL&quot;,&quot;fillStyle&quot;:&quot;rgb(0,0,0)&quot;}],&quot;isLocked&quot;:false,&quot;parent&quot;:{&quot;type&quot;:&quot;CHILD&quot;,&quot;parentId&quot;:&quot;e332e5ed-ab17-49ad-adb0-4cf3ae12cf12&quot;,&quot;order&quot;:&quot;7&quot;}},&quot;6420f44e-aedf-4fb3-954c-e3e0f7a12429&quot;:{&quot;type&quot;:&quot;FIGURE_OBJECT&quot;,&quot;id&quot;:&quot;6420f44e-aedf-4fb3-954c-e3e0f7a12429&quot;,&quot;parent&quot;:{&quot;type&quot;:&quot;CHILD&quot;,&quot;parentId&quot;:&quot;f8826e8d-09c1-4656-b34b-8f149d865a6b&quot;,&quot;order&quot;:&quot;5&quot;},&quot;relativeTransform&quot;:{&quot;translate&quot;:{&quot;x&quot;:-46.59327184374294,&quot;y&quot;:-105.58399243601293},&quot;rotate&quot;:0}},&quot;05945dce-ba4b-4e68-96b2-88d3908151e6&quot;:{&quot;id&quot;:&quot;05945dce-ba4b-4e68-96b2-88d3908151e6&quot;,&quot;type&quot;:&quot;FIGURE_OBJECT&quot;,&quot;relativeTransform&quot;:{&quot;translate&quot;:{&quot;x&quot;:-18.52240344891908,&quot;y&quot;:21.164834434992137},&quot;rotate&quot;:0},&quot;text&quot;:{&quot;textData&quot;:{&quot;lineSpacing&quot;:&quot;half&quot;,&quot;alignment&quot;:&quot;center&quot;,&quot;lines&quot;:[{&quot;runs&quot;:[{&quot;style&quot;:{&quot;fontFamily&quot;:&quot;Roboto&quot;,&quot;fontSize&quot;:5.652330873832213,&quot;color&quot;:&quot;rgba(23,23,23,1)&quot;,&quot;fontWeight&quot;:&quot;normal&quot;,&quot;fontStyle&quot;:&quot;normal&quot;,&quot;decoration&quot;:&quot;none&quot;,&quot;script&quot;:&quot;none&quot;},&quot;range&quot;:[0,1]},{&quot;style&quot;:{&quot;fontFamily&quot;:&quot;Roboto&quot;,&quot;fontSize&quot;:5.652330873832213,&quot;color&quot;:&quot;rgba(23,23,23,1)&quot;,&quot;fontWeight&quot;:&quot;normal&quot;,&quot;fontStyle&quot;:&quot;normal&quot;,&quot;decoration&quot;:&quot;none&quot;,&quot;script&quot;:&quot;super&quot;},&quot;range&quot;:[2,3]}],&quot;text&quot;:&quot;Ni2+&quot;}],&quot;verticalAlign&quot;:&quot;TOP&quot;,&quot;_lastCaretLocation&quot;:{&quot;lineIndex&quot;:0,&quot;runIndex&quot;:0,&quot;charIndex&quot;:0}},&quot;format&quot;:&quot;BETTER_TEXT&quot;,&quot;size&quot;:{&quot;x&quot;:12.916620937889109,&quot;y&quot;:6.3588722330612395},&quot;targetSize&quot;:{&quot;x&quot;:12.916620937889109,&quot;y&quot;:6.3588722330612395},&quot;verticalAlign&quot;:&quot;TOP&quot;},&quot;parent&quot;:{&quot;type&quot;:&quot;CHILD&quot;,&quot;parentId&quot;:&quot;6420f44e-aedf-4fb3-954c-e3e0f7a12429&quot;,&quot;order&quot;:&quot;02&quot;}},&quot;fece2f24-9cac-4e07-b94f-78a6c16abf31&quot;:{&quot;id&quot;:&quot;fece2f24-9cac-4e07-b94f-78a6c16abf31&quot;,&quot;type&quot;:&quot;FIGURE_OBJECT&quot;,&quot;relativeTransform&quot;:{&quot;translate&quot;:{&quot;x&quot;:-34.81472964579556,&quot;y&quot;:21.164504648877948},&quot;rotate&quot;:0},&quot;text&quot;:{&quot;textData&quot;:{&quot;lineSpacing&quot;:&quot;half&quot;,&quot;alignment&quot;:&quot;center&quot;,&quot;lines&quot;:[{&quot;runs&quot;:[{&quot;style&quot;:{&quot;fontFamily&quot;:&quot;Roboto&quot;,&quot;fontSize&quot;:5.652330873832213,&quot;color&quot;:&quot;rgba(23,23,23,1)&quot;,&quot;fontWeight&quot;:&quot;normal&quot;,&quot;fontStyle&quot;:&quot;normal&quot;,&quot;decoration&quot;:&quot;none&quot;,&quot;script&quot;:&quot;none&quot;},&quot;range&quot;:[0,0]}],&quot;text&quot;:&quot;N&quot;}],&quot;verticalAlign&quot;:&quot;TOP&quot;,&quot;_lastCaretLocation&quot;:{&quot;lineIndex&quot;:0,&quot;runIndex&quot;:-1,&quot;charIndex&quot;:-1,&quot;endOfLine&quot;:true}},&quot;format&quot;:&quot;BETTER_TEXT&quot;,&quot;size&quot;:{&quot;x&quot;:4.736636402481496,&quot;y&quot;:6.3588722330612395},&quot;targetSize&quot;:{&quot;x&quot;:4.736636402481496,&quot;y&quot;:6.3588722330612395},&quot;verticalAlign&quot;:&quot;TOP&quot;},&quot;parent&quot;:{&quot;type&quot;:&quot;CHILD&quot;,&quot;parentId&quot;:&quot;6420f44e-aedf-4fb3-954c-e3e0f7a12429&quot;,&quot;order&quot;:&quot;05&quot;}},&quot;9ba79e31-cd5e-4a2c-a738-eea9aa7ba0c9&quot;:{&quot;type&quot;:&quot;FIGURE_OBJECT&quot;,&quot;id&quot;:&quot;9ba79e31-cd5e-4a2c-a738-eea9aa7ba0c9&quot;,&quot;relativeTransform&quot;:{&quot;translate&quot;:{&quot;x&quot;:155.88739344659658,&quot;y&quot;:56.5181483231798},&quot;rotate&quot;:-0.34569519338577454},&quot;opacity&quot;:1,&quot;path&quot;:{&quot;type&quot;:&quot;POLY_LINE&quot;,&quot;points&quot;:[{&quot;x&quot;:-151.90261484241344,&quot;y&quot;:-113.40661727579692},{&quot;x&quot;:-153.60701361372026,&quot;y&quot;:-115.79116939954703},{&quot;x&quot;:-167.13543859045083,&quot;y&quot;:-111.19246902035455}],&quot;closed&quot;:false},&quot;pathStyles&quot;:[{&quot;type&quot;:&quot;FILL&quot;,&quot;fillStyle&quot;:&quot;rgba(0,0,0,0)&quot;},{&quot;type&quot;:&quot;STROKE&quot;,&quot;strokeStyle&quot;:&quot;rgba(23,23,23,1)&quot;,&quot;lineWidth&quot;:0.5545970717379999,&quot;lineJoin&quot;:&quot;round&quot;,&quot;dashArray&quot;:[0]}],&quot;isLocked&quot;:false,&quot;parent&quot;:{&quot;type&quot;:&quot;CHILD&quot;,&quot;parentId&quot;:&quot;6420f44e-aedf-4fb3-954c-e3e0f7a12429&quot;,&quot;order&quot;:&quot;07&quot;},&quot;connectorInfo&quot;:{&quot;connectedObjects&quot;:[],&quot;type&quot;:&quot;LINE&quot;,&quot;offset&quot;:{&quot;x&quot;:0,&quot;y&quot;:0},&quot;bending&quot;:0.1,&quot;firstElementIsHead&quot;:false,&quot;customized&quot;:true}},&quot;1160e12f-65f1-40bc-b381-51c82a4bcb91&quot;:{&quot;type&quot;:&quot;FIGURE_OBJECT&quot;,&quot;id&quot;:&quot;1160e12f-65f1-40bc-b381-51c82a4bcb91&quot;,&quot;relativeTransform&quot;:{&quot;translate&quot;:{&quot;x&quot;:87.16545449492011,&quot;y&quot;:1.8200975358265166},&quot;rotate&quot;:0},&quot;opacity&quot;:1,&quot;path&quot;:{&quot;type&quot;:&quot;POLY_LINE&quot;,&quot;points&quot;:[{&quot;x&quot;:-126.17125338121167,&quot;y&quot;:6.459340692203931},{&quot;x&quot;:-122.98487756687885,&quot;y&quot;:16.343183355074515}],&quot;closed&quot;:false},&quot;pathStyles&quot;:[{&quot;type&quot;:&quot;FILL&quot;,&quot;fillStyle&quot;:&quot;rgba(0,0,0,0)&quot;},{&quot;type&quot;:&quot;STROKE&quot;,&quot;strokeStyle&quot;:&quot;#232323&quot;,&quot;lineWidth&quot;:0.5765377491308857,&quot;lineJoin&quot;:&quot;round&quot;}],&quot;isLocked&quot;:false,&quot;parent&quot;:{&quot;type&quot;:&quot;CHILD&quot;,&quot;parentId&quot;:&quot;6420f44e-aedf-4fb3-954c-e3e0f7a12429&quot;,&quot;order&quot;:&quot;2&quot;},&quot;connectorInfo&quot;:{&quot;connectedObjects&quot;:[],&quot;type&quot;:&quot;LINE&quot;,&quot;offset&quot;:{&quot;x&quot;:0,&quot;y&quot;:0},&quot;bending&quot;:0.1,&quot;firstElementIsHead&quot;:false,&quot;customized&quot;:false}},&quot;44230145-e1ab-48f4-b7d5-c556807c8f48&quot;:{&quot;type&quot;:&quot;FIGURE_OBJECT&quot;,&quot;id&quot;:&quot;44230145-e1ab-48f4-b7d5-c556807c8f48&quot;,&quot;relativeTransform&quot;:{&quot;translate&quot;:{&quot;x&quot;:-105.2846586529627,&quot;y&quot;:30.19175930938473},&quot;rotate&quot;:-3.001354370271981},&quot;opacity&quot;:1,&quot;path&quot;:{&quot;type&quot;:&quot;POLY_LINE&quot;,&quot;points&quot;:[{&quot;x&quot;:-66.5739416330119,&quot;y&quot;:4.591519206884899},{&quot;x&quot;:-78.3758942411825,&quot;y&quot;:-2.3391050537777915},{&quot;x&quot;:-85.74919883928456,&quot;y&quot;:5.2690279841823315}],&quot;closed&quot;:false},&quot;pathStyles&quot;:[{&quot;type&quot;:&quot;FILL&quot;,&quot;fillStyle&quot;:&quot;rgba(0,0,0,0)&quot;},{&quot;type&quot;:&quot;STROKE&quot;,&quot;strokeStyle&quot;:&quot;rgba(23,23,23,1)&quot;,&quot;lineWidth&quot;:0.5545970717379999,&quot;lineJoin&quot;:&quot;round&quot;,&quot;dashArray&quot;:[0]}],&quot;isLocked&quot;:false,&quot;parent&quot;:{&quot;type&quot;:&quot;CHILD&quot;,&quot;parentId&quot;:&quot;6420f44e-aedf-4fb3-954c-e3e0f7a12429&quot;,&quot;order&quot;:&quot;22&quot;},&quot;connectorInfo&quot;:{&quot;connectedObjects&quot;:[],&quot;type&quot;:&quot;LINE&quot;,&quot;offset&quot;:{&quot;x&quot;:0,&quot;y&quot;:0},&quot;bending&quot;:0.1,&quot;firstElementIsHead&quot;:true,&quot;customized&quot;:true}},&quot;8866f4ae-4030-464c-8bd1-bbb5d47891a2&quot;:{&quot;type&quot;:&quot;FIGURE_OBJECT&quot;,&quot;id&quot;:&quot;8866f4ae-4030-464c-8bd1-bbb5d47891a2&quot;,&quot;relativeTransform&quot;:{&quot;translate&quot;:{&quot;x&quot;:-27.16096496857034,&quot;y&quot;:47.25118123123132},&quot;rotate&quot;:-3.141592653589793},&quot;opacity&quot;:1,&quot;path&quot;:{&quot;type&quot;:&quot;POLY_LINE&quot;,&quot;points&quot;:[{&quot;x&quot;:3.035521053200691e-16,&quot;y&quot;:4.374646874902376},{&quot;x&quot;:-9.086326597537347e-17,&quot;y&quot;:-1.3094776665227459}],&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25&quot;}},&quot;68bc24bc-9485-4cb3-bb12-ff9fca544bff&quot;:{&quot;type&quot;:&quot;FIGURE_OBJECT&quot;,&quot;id&quot;:&quot;68bc24bc-9485-4cb3-bb12-ff9fca544bff&quot;,&quot;relativeTransform&quot;:{&quot;translate&quot;:{&quot;x&quot;:-28.69426974820768,&quot;y&quot;:47.25118123123132},&quot;rotate&quot;:-3.141592653589793},&quot;opacity&quot;:1,&quot;path&quot;:{&quot;type&quot;:&quot;POLY_LINE&quot;,&quot;points&quot;:[{&quot;x&quot;:3.035521053200691e-16,&quot;y&quot;:4.374646874902376},{&quot;x&quot;:-9.086326597537347e-17,&quot;y&quot;:-1.3094776665227459}],&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27&quot;}},&quot;53a1b77d-32de-4fed-8c4d-7ee2ed8b1db4&quot;:{&quot;id&quot;:&quot;53a1b77d-32de-4fed-8c4d-7ee2ed8b1db4&quot;,&quot;type&quot;:&quot;FIGURE_OBJECT&quot;,&quot;relativeTransform&quot;:{&quot;translate&quot;:{&quot;x&quot;:-27.86583066367571,&quot;y&quot;:51.83246715121542},&quot;rotate&quot;:-3.141592653589793,&quot;skewX&quot;:5.551115123125784e-17},&quot;text&quot;:{&quot;textData&quot;:{&quot;lineSpacing&quot;:&quot;half&quot;,&quot;alignment&quot;:&quot;center&quot;,&quot;lines&quot;:[{&quot;runs&quot;:[{&quot;style&quot;:{&quot;fontFamily&quot;:&quot;Roboto&quot;,&quot;fontSize&quot;:5.689529174705854,&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5,&quot;y&quot;:6.358872233061246},&quot;targetSize&quot;:{&quot;x&quot;:3.911232965690825,&quot;y&quot;:6.358872233061246},&quot;verticalAlign&quot;:&quot;TOP&quot;},&quot;parent&quot;:{&quot;type&quot;:&quot;CHILD&quot;,&quot;parentId&quot;:&quot;6420f44e-aedf-4fb3-954c-e3e0f7a12429&quot;,&quot;order&quot;:&quot;3&quot;}},&quot;6da27879-a3e5-458f-9faa-5adaa9b64451&quot;:{&quot;type&quot;:&quot;FIGURE_OBJECT&quot;,&quot;id&quot;:&quot;6da27879-a3e5-458f-9faa-5adaa9b64451&quot;,&quot;relativeTransform&quot;:{&quot;translate&quot;:{&quot;x&quot;:-150.75301485191255,&quot;y&quot;:9.518947964717961},&quot;rotate&quot;:-3.001354370271981},&quot;opacity&quot;:1,&quot;path&quot;:{&quot;type&quot;:&quot;POLY_LINE&quot;,&quot;points&quot;:[{&quot;x&quot;:-114.49640204107178,&quot;y&quot;:-9.705628414467583},{&quot;x&quot;:-116.19328763921969,&quot;y&quot;:1.3633780212232538}],&quot;closed&quot;:false},&quot;pathStyles&quot;:[{&quot;type&quot;:&quot;FILL&quot;,&quot;fillStyle&quot;:&quot;rgba(0,0,0,0)&quot;},{&quot;type&quot;:&quot;STROKE&quot;,&quot;strokeStyle&quot;:&quot;#232323&quot;,&quot;lineWidth&quot;:0.5765377491308856,&quot;lineJoin&quot;:&quot;round&quot;}],&quot;isLocked&quot;:false,&quot;parent&quot;:{&quot;type&quot;:&quot;CHILD&quot;,&quot;parentId&quot;:&quot;6420f44e-aedf-4fb3-954c-e3e0f7a12429&quot;,&quot;order&quot;:&quot;35&quot;},&quot;connectorInfo&quot;:{&quot;connectedObjects&quot;:[],&quot;type&quot;:&quot;LINE&quot;,&quot;offset&quot;:{&quot;x&quot;:0,&quot;y&quot;:0},&quot;bending&quot;:0.1,&quot;firstElementIsHead&quot;:true,&quot;customized&quot;:false}},&quot;36ba2c4a-64f6-4145-addf-ab3c442672ee&quot;:{&quot;type&quot;:&quot;FIGURE_OBJECT&quot;,&quot;id&quot;:&quot;36ba2c4a-64f6-4145-addf-ab3c442672ee&quot;,&quot;relativeTransform&quot;:{&quot;translate&quot;:{&quot;x&quot;:0,&quot;y&quot;:0},&quot;rotate&quot;:0},&quot;opacity&quot;:1,&quot;path&quot;:{&quot;type&quot;:&quot;POLY_LINE&quot;,&quot;points&quot;:[{&quot;x&quot;:-20.05388664196086,&quot;y&quot;:17.405485475153533},{&quot;x&quot;:-17.43073590047979,&quot;y&quot;:9.347893712684996}],&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4&quot;},&quot;connectorInfo&quot;:{&quot;connectedObjects&quot;:[],&quot;type&quot;:&quot;LINE&quot;,&quot;offset&quot;:{&quot;x&quot;:0,&quot;y&quot;:0},&quot;bending&quot;:0.1,&quot;firstElementIsHead&quot;:false,&quot;customized&quot;:false}},&quot;2d7c2278-26fd-41f5-aca5-3f498f1de62f&quot;:{&quot;type&quot;:&quot;FIGURE_OBJECT&quot;,&quot;id&quot;:&quot;2d7c2278-26fd-41f5-aca5-3f498f1de62f&quot;,&quot;relativeTransform&quot;:{&quot;translate&quot;:{&quot;x&quot;:86.37059546578745,&quot;y&quot;:1.4813816082121176},&quot;rotate&quot;:0},&quot;opacity&quot;:1,&quot;path&quot;:{&quot;type&quot;:&quot;POLY_LINE&quot;,&quot;points&quot;:[{&quot;x&quot;:-109.97000721279733,&quot;y&quot;:20.022686817911296},{&quot;x&quot;:-119.27272608704499,&quot;y&quot;:20.022686817911296}],&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5&quot;},&quot;connectorInfo&quot;:{&quot;connectedObjects&quot;:[],&quot;type&quot;:&quot;LINE&quot;,&quot;offset&quot;:{&quot;x&quot;:0,&quot;y&quot;:0},&quot;bending&quot;:0.1,&quot;firstElementIsHead&quot;:false,&quot;customized&quot;:false}},&quot;9b6e6c6f-65e7-4de2-bdd3-e67f5502b234&quot;:{&quot;type&quot;:&quot;FIGURE_OBJECT&quot;,&quot;id&quot;:&quot;9b6e6c6f-65e7-4de2-bdd3-e67f5502b234&quot;,&quot;relativeTransform&quot;:{&quot;translate&quot;:{&quot;x&quot;:-0.08478496310748321,&quot;y&quot;:-0.08478496310748321},&quot;rotate&quot;:0},&quot;opacity&quot;:1,&quot;path&quot;:{&quot;type&quot;:&quot;POLY_LINE&quot;,&quot;points&quot;:[{&quot;x&quot;:-18.083655661005707,&quot;y&quot;:32.02023139133723},{&quot;x&quot;:-20.32004570029125,&quot;y&quot;:24.35737968887763}],&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52&quot;},&quot;connectorInfo&quot;:{&quot;connectedObjects&quot;:[],&quot;type&quot;:&quot;LINE&quot;,&quot;offset&quot;:{&quot;x&quot;:0,&quot;y&quot;:0},&quot;bending&quot;:0.1,&quot;firstElementIsHead&quot;:true,&quot;customized&quot;:false}},&quot;e0468a78-1f90-4ea8-93b1-f3b197eab78f&quot;:{&quot;id&quot;:&quot;e0468a78-1f90-4ea8-93b1-f3b197eab78f&quot;,&quot;type&quot;:&quot;FIGURE_OBJECT&quot;,&quot;relativeTransform&quot;:{&quot;translate&quot;:{&quot;x&quot;:-16.09020025113447,&quot;y&quot;:6.664541679135095},&quot;rotate&quot;:-4.996003610813205e-16,&quot;skewX&quot;:-3.885780586188049e-16},&quot;text&quot;:{&quot;textData&quot;:{&quot;lineSpacing&quot;:&quot;half&quot;,&quot;alignment&quot;:&quot;center&quot;,&quot;lines&quot;:[{&quot;runs&quot;:[{&quot;style&quot;:{&quot;fontFamily&quot;:&quot;Roboto&quot;,&quot;fontSize&quot;:5.68952917470586,&quot;color&quot;:&quot;rgba(23,23,23,1)&quot;,&quot;fontWeight&quot;:&quot;normal&quot;,&quot;fontStyle&quot;:&quot;normal&quot;,&quot;decoration&quot;:&quot;none&quot;,&quot;script&quot;:&quot;none&quot;},&quot;range&quot;:[0,0]},{&quot;style&quot;:{&quot;fontFamily&quot;:&quot;Roboto&quot;,&quot;fontSize&quot;:5.652330873832213,&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endOfLine&quot;:true}},&quot;format&quot;:&quot;BETTER_TEXT&quot;,&quot;size&quot;:{&quot;x&quot;:7.644683496838345,&quot;y&quot;:9.326345941823151},&quot;targetSize&quot;:{&quot;x&quot;:7.644683496838345,&quot;y&quot;:9.326345941823151},&quot;verticalAlign&quot;:&quot;TOP&quot;},&quot;parent&quot;:{&quot;type&quot;:&quot;CHILD&quot;,&quot;parentId&quot;:&quot;6420f44e-aedf-4fb3-954c-e3e0f7a12429&quot;,&quot;order&quot;:&quot;55&quot;}},&quot;fd4a4fc0-79ad-4387-93ed-70e1a2dc1eeb&quot;:{&quot;type&quot;:&quot;FIGURE_OBJECT&quot;,&quot;id&quot;:&quot;fd4a4fc0-79ad-4387-93ed-70e1a2dc1eeb&quot;,&quot;relativeTransform&quot;:{&quot;translate&quot;:{&quot;x&quot;:-28.604523854980524,&quot;y&quot;:-4.31208310719991},&quot;rotate&quot;:2.7755575615628923e-16},&quot;opacity&quot;:1,&quot;path&quot;:{&quot;type&quot;:&quot;POLY_LINE&quot;,&quot;points&quot;:[{&quot;x&quot;:7.892354738321794e-16,&quot;y&quot;:4.374646874902373},{&quot;x&quot;:-2.36244491535971e-16,&quot;y&quot;:-1.3094776665227454}],&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1&quot;}},&quot;4bdd5db0-45d8-4236-acfd-e10d5e615c3c&quot;:{&quot;type&quot;:&quot;FIGURE_OBJECT&quot;,&quot;id&quot;:&quot;4bdd5db0-45d8-4236-acfd-e10d5e615c3c&quot;,&quot;relativeTransform&quot;:{&quot;translate&quot;:{&quot;x&quot;:-27.071219075343183,&quot;y&quot;:-4.312083107199913},&quot;rotate&quot;:2.7755575615628923e-16},&quot;opacity&quot;:1,&quot;path&quot;:{&quot;type&quot;:&quot;POLY_LINE&quot;,&quot;points&quot;:[{&quot;x&quot;:7.892354738321794e-16,&quot;y&quot;:4.374646874902373},{&quot;x&quot;:-2.36244491535971e-16,&quot;y&quot;:-1.3094776665227454}],&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12&quot;}},&quot;a8f60830-69f2-42a1-8175-0b70341e6c79&quot;:{&quot;id&quot;:&quot;a8f60830-69f2-42a1-8175-0b70341e6c79&quot;,&quot;type&quot;:&quot;FIGURE_OBJECT&quot;,&quot;relativeTransform&quot;:{&quot;translate&quot;:{&quot;x&quot;:-27.984443122982587,&quot;y&quot;:-8.893369027184027},&quot;rotate&quot;:2.7755575615628923e-16,&quot;skewX&quot;:1.6653345369377358e-16},&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7,&quot;y&quot;:6.3588722330612395},&quot;targetSize&quot;:{&quot;x&quot;:3.911232965690827,&quot;y&quot;:6.3588722330612395},&quot;verticalAlign&quot;:&quot;TOP&quot;},&quot;parent&quot;:{&quot;type&quot;:&quot;CHILD&quot;,&quot;parentId&quot;:&quot;6420f44e-aedf-4fb3-954c-e3e0f7a12429&quot;,&quot;order&quot;:&quot;15&quot;}},&quot;4f77e6c2-c03d-400b-8dfb-cd8a8291b782&quot;:{&quot;type&quot;:&quot;FIGURE_OBJECT&quot;,&quot;id&quot;:&quot;4f77e6c2-c03d-400b-8dfb-cd8a8291b782&quot;,&quot;relativeTransform&quot;:{&quot;translate&quot;:{&quot;x&quot;:100.304457766433,&quot;y&quot;:-0.49133058792654066},&quot;rotate&quot;:-0.1359629784661621},&quot;opacity&quot;:1,&quot;path&quot;:{&quot;type&quot;:&quot;POLY_LINE&quot;,&quot;points&quot;:[{&quot;x&quot;:-134.96604025103434,&quot;y&quot;:-10.601980856544582},{&quot;x&quot;:-135.220987710761,&quot;y&quot;:-0.409916741980548}],&quot;closed&quot;:false},&quot;pathStyles&quot;:[{&quot;type&quot;:&quot;FILL&quot;,&quot;fillStyle&quot;:&quot;rgba(0,0,0,0)&quot;},{&quot;type&quot;:&quot;STROKE&quot;,&quot;strokeStyle&quot;:&quot;#232323&quot;,&quot;lineWidth&quot;:0.5765377491308856,&quot;lineJoin&quot;:&quot;round&quot;}],&quot;isLocked&quot;:false,&quot;parent&quot;:{&quot;type&quot;:&quot;CHILD&quot;,&quot;parentId&quot;:&quot;6420f44e-aedf-4fb3-954c-e3e0f7a12429&quot;,&quot;order&quot;:&quot;65&quot;},&quot;connectorInfo&quot;:{&quot;connectedObjects&quot;:[],&quot;type&quot;:&quot;LINE&quot;,&quot;offset&quot;:{&quot;x&quot;:0,&quot;y&quot;:0},&quot;bending&quot;:0.1,&quot;firstElementIsHead&quot;:true,&quot;customized&quot;:false}},&quot;a4ac9fde-f580-49d0-a341-6d92e6aa1ecb&quot;:{&quot;type&quot;:&quot;FIGURE_OBJECT&quot;,&quot;id&quot;:&quot;a4ac9fde-f580-49d0-a341-6d92e6aa1ecb&quot;,&quot;relativeTransform&quot;:{&quot;translate&quot;:{&quot;x&quot;:0,&quot;y&quot;:0},&quot;rotate&quot;:0},&quot;opacity&quot;:1,&quot;path&quot;:{&quot;type&quot;:&quot;POLY_LINE&quot;,&quot;points&quot;:[{&quot;x&quot;:-18.534523714635096,&quot;y&quot;:17.381329814806094},{&quot;x&quot;:-9.148335705374569,&quot;y&quot;:10.892294091555549}],&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7&quot;},&quot;connectorInfo&quot;:{&quot;connectedObjects&quot;:[],&quot;type&quot;:&quot;LINE&quot;,&quot;offset&quot;:{&quot;x&quot;:0,&quot;y&quot;:0},&quot;bending&quot;:0.1,&quot;firstElementIsHead&quot;:false,&quot;customized&quot;:false}},&quot;80cab5e9-4f46-40a1-917a-0fd5c9361352&quot;:{&quot;id&quot;:&quot;80cab5e9-4f46-40a1-917a-0fd5c9361352&quot;,&quot;type&quot;:&quot;FIGURE_OBJECT&quot;,&quot;relativeTransform&quot;:{&quot;translate&quot;:{&quot;x&quot;:-6.817901270458821,&quot;y&quot;:7.774241542111757},&quot;rotate&quot;:5.551115123125791e-17,&quot;skewX&quot;:-4.440892098500633e-16},&quot;text&quot;:{&quot;textData&quot;:{&quot;lineSpacing&quot;:&quot;half&quot;,&quot;alignment&quot;:&quot;center&quot;,&quot;lines&quot;:[{&quot;runs&quot;:[{&quot;style&quot;:{&quot;fontFamily&quot;:&quot;Roboto&quot;,&quot;fontSize&quot;:5.689529174705851,&quot;color&quot;:&quot;rgba(23,23,23,1)&quot;,&quot;fontWeight&quot;:&quot;normal&quot;,&quot;fontStyle&quot;:&quot;normal&quot;,&quot;decoration&quot;:&quot;none&quot;,&quot;script&quot;:&quot;none&quot;},&quot;range&quot;:[0,0]},{&quot;style&quot;:{&quot;fontFamily&quot;:&quot;Roboto&quot;,&quot;fontSize&quot;:5.689529174705851,&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format&quot;:&quot;BETTER_TEXT&quot;,&quot;size&quot;:{&quot;x&quot;:7.6446834968383355,&quot;y&quot;:9.326345941823165},&quot;targetSize&quot;:{&quot;x&quot;:7.6446834968383355,&quot;y&quot;:9.326345941823165},&quot;verticalAlign&quot;:&quot;TOP&quot;},&quot;parent&quot;:{&quot;type&quot;:&quot;CHILD&quot;,&quot;parentId&quot;:&quot;6420f44e-aedf-4fb3-954c-e3e0f7a12429&quot;,&quot;order&quot;:&quot;72&quot;}},&quot;2473c53b-88aa-4559-bb4f-6e8342f32f66&quot;:{&quot;type&quot;:&quot;FIGURE_OBJECT&quot;,&quot;id&quot;:&quot;2473c53b-88aa-4559-bb4f-6e8342f32f66&quot;,&quot;relativeTransform&quot;:{&quot;translate&quot;:{&quot;x&quot;:-16.772683552594746,&quot;y&quot;:-5.567306219562447},&quot;rotate&quot;:0.2097322149196149},&quot;opacity&quot;:1,&quot;path&quot;:{&quot;type&quot;:&quot;POLY_LINE&quot;,&quot;points&quot;:[{&quot;x&quot;:2.1644328968815214e-14,&quot;y&quot;:4.374646874902397},{&quot;x&quot;:-6.478869312661338e-15,&quot;y&quot;:-1.3094776665227523}],&quot;closed&quot;:false},&quot;pathStyles&quot;:[{&quot;type&quot;:&quot;FILL&quot;,&quot;fillStyle&quot;:&quot;rgba(0,0,0,0)&quot;},{&quot;type&quot;:&quot;STROKE&quot;,&quot;strokeStyle&quot;:&quot;rgba(23,23,23,1)&quot;,&quot;lineWidth&quot;:0.5545970717379997,&quot;lineJoin&quot;:&quot;round&quot;,&quot;dashArray&quot;:[0]}],&quot;isLocked&quot;:false,&quot;parent&quot;:{&quot;type&quot;:&quot;CHILD&quot;,&quot;parentId&quot;:&quot;6420f44e-aedf-4fb3-954c-e3e0f7a12429&quot;,&quot;order&quot;:&quot;57&quot;}},&quot;b6ddc552-fc07-4f05-854b-b41f3e2f866a&quot;:{&quot;type&quot;:&quot;FIGURE_OBJECT&quot;,&quot;id&quot;:&quot;b6ddc552-fc07-4f05-854b-b41f3e2f866a&quot;,&quot;relativeTransform&quot;:{&quot;translate&quot;:{&quot;x&quot;:-15.272978537353158,&quot;y&quot;:-5.2480752459431175},&quot;rotate&quot;:0.2097322149196149},&quot;opacity&quot;:1,&quot;path&quot;:{&quot;type&quot;:&quot;POLY_LINE&quot;,&quot;points&quot;:[{&quot;x&quot;:2.1644328968815214e-14,&quot;y&quot;:4.374646874902397},{&quot;x&quot;:-6.478869312661338e-15,&quot;y&quot;:-1.3094776665227523}],&quot;closed&quot;:false},&quot;pathStyles&quot;:[{&quot;type&quot;:&quot;FILL&quot;,&quot;fillStyle&quot;:&quot;rgba(0,0,0,0)&quot;},{&quot;type&quot;:&quot;STROKE&quot;,&quot;strokeStyle&quot;:&quot;rgba(23,23,23,1)&quot;,&quot;lineWidth&quot;:0.5545970717379997,&quot;lineJoin&quot;:&quot;round&quot;,&quot;dashArray&quot;:[0]}],&quot;isLocked&quot;:false,&quot;parent&quot;:{&quot;type&quot;:&quot;CHILD&quot;,&quot;parentId&quot;:&quot;6420f44e-aedf-4fb3-954c-e3e0f7a12429&quot;,&quot;order&quot;:&quot;6&quot;}},&quot;dac3b33e-08f9-4e35-a882-f86f1d071e03&quot;:{&quot;id&quot;:&quot;dac3b33e-08f9-4e35-a882-f86f1d071e03&quot;,&quot;type&quot;:&quot;FIGURE_OBJECT&quot;,&quot;relativeTransform&quot;:{&quot;translate&quot;:{&quot;x&quot;:-15.124116018291357,&quot;y&quot;:-9.846798866601189},&quot;rotate&quot;:5.384581669432011e-15,&quot;skewX&quot;:4.607425552194433e-15},&quot;text&quot;:{&quot;textData&quot;:{&quot;lineSpacing&quot;:&quot;half&quot;,&quot;alignment&quot;:&quot;center&quot;,&quot;lines&quot;:[{&quot;runs&quot;:[{&quot;style&quot;:{&quot;fontFamily&quot;:&quot;Roboto&quot;,&quot;fontSize&quot;:5.689529174705857,&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56,&quot;y&quot;:6.358872233061275},&quot;targetSize&quot;:{&quot;x&quot;:3.9112329656908256,&quot;y&quot;:6.358872233061275},&quot;verticalAlign&quot;:&quot;TOP&quot;},&quot;parent&quot;:{&quot;type&quot;:&quot;CHILD&quot;,&quot;parentId&quot;:&quot;6420f44e-aedf-4fb3-954c-e3e0f7a12429&quot;,&quot;order&quot;:&quot;62&quot;}},&quot;2b757a89-24c5-40ff-9e63-74d6e34276a9&quot;:{&quot;type&quot;:&quot;FIGURE_OBJECT&quot;,&quot;id&quot;:&quot;2b757a89-24c5-40ff-9e63-74d6e34276a9&quot;,&quot;relativeTransform&quot;:{&quot;translate&quot;:{&quot;x&quot;:81.05585005339486,&quot;y&quot;:4.028321899960916},&quot;rotate&quot;:0},&quot;opacity&quot;:1,&quot;path&quot;:{&quot;type&quot;:&quot;POLY_LINE&quot;,&quot;points&quot;:[{&quot;x&quot;:-97.84874390299034,&quot;y&quot;:-5.670493698930307},{&quot;x&quot;:-116.05522787576258,&quot;y&quot;:3.5173733991309777}],&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75&quot;},&quot;connectorInfo&quot;:{&quot;connectedObjects&quot;:[],&quot;type&quot;:&quot;LINE&quot;,&quot;offset&quot;:{&quot;x&quot;:0,&quot;y&quot;:0},&quot;bending&quot;:0.1,&quot;firstElementIsHead&quot;:false,&quot;customized&quot;:true}},&quot;fd410cee-7bb8-48b9-833c-1afcc76e7a86&quot;:{&quot;type&quot;:&quot;FIGURE_OBJECT&quot;,&quot;id&quot;:&quot;fd410cee-7bb8-48b9-833c-1afcc76e7a86&quot;,&quot;relativeTransform&quot;:{&quot;translate&quot;:{&quot;x&quot;:0,&quot;y&quot;:0},&quot;rotate&quot;:0},&quot;opacity&quot;:1,&quot;path&quot;:{&quot;type&quot;:&quot;POLY_LINE&quot;,&quot;points&quot;:[{&quot;x&quot;:-10.478097269411307,&quot;y&quot;:5.289243136151733},{&quot;x&quot;:-17.042161641131468,&quot;y&quot;:-1.645987122309222}],&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8&quot;},&quot;connectorInfo&quot;:{&quot;connectedObjects&quot;:[],&quot;type&quot;:&quot;LINE&quot;,&quot;offset&quot;:{&quot;x&quot;:0,&quot;y&quot;:0},&quot;bending&quot;:0.1,&quot;firstElementIsHead&quot;:true,&quot;customized&quot;:true}},&quot;c58a14a9-32d2-4cdb-a6bb-3fdae39f3c86&quot;:{&quot;type&quot;:&quot;FIGURE_OBJECT&quot;,&quot;id&quot;:&quot;c58a14a9-32d2-4cdb-a6bb-3fdae39f3c86&quot;,&quot;relativeTransform&quot;:{&quot;translate&quot;:{&quot;x&quot;:0,&quot;y&quot;:0},&quot;rotate&quot;:0},&quot;opacity&quot;:1,&quot;path&quot;:{&quot;type&quot;:&quot;POLY_LINE&quot;,&quot;points&quot;:[{&quot;x&quot;:-20.013350207576146,&quot;y&quot;:5.083080289203302},{&quot;x&quot;:-23.205007294095665,&quot;y&quot;:3.0184329631259605}],&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85&quot;},&quot;connectorInfo&quot;:{&quot;connectedObjects&quot;:[],&quot;type&quot;:&quot;LINE&quot;,&quot;offset&quot;:{&quot;x&quot;:0,&quot;y&quot;:0},&quot;bending&quot;:0.1,&quot;firstElementIsHead&quot;:true,&quot;customized&quot;:true}},&quot;f1a35e62-19d7-47a3-aa55-258cafc0bd92&quot;:{&quot;id&quot;:&quot;f1a35e62-19d7-47a3-aa55-258cafc0bd92&quot;,&quot;type&quot;:&quot;FIGURE_OBJECT&quot;,&quot;relativeTransform&quot;:{&quot;translate&quot;:{&quot;x&quot;:-15.913802076740376,&quot;y&quot;:35.199667507867844},&quot;rotate&quot;:-1.80411241501588e-15,&quot;skewX&quot;:-5.828670879282064e-16},&quot;text&quot;:{&quot;textData&quot;:{&quot;lineSpacing&quot;:&quot;half&quot;,&quot;alignment&quot;:&quot;center&quot;,&quot;lines&quot;:[{&quot;runs&quot;:[{&quot;style&quot;:{&quot;fontFamily&quot;:&quot;Roboto&quot;,&quot;fontSize&quot;:5.689529174705857,&quot;color&quot;:&quot;rgba(23,23,23,1)&quot;,&quot;fontWeight&quot;:&quot;normal&quot;,&quot;fontStyle&quot;:&quot;normal&quot;,&quot;decoration&quot;:&quot;none&quot;,&quot;script&quot;:&quot;none&quot;},&quot;range&quot;:[0,0]},{&quot;style&quot;:{&quot;fontFamily&quot;:&quot;Roboto&quot;,&quot;fontSize&quot;:5.689529174705857,&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format&quot;:&quot;BETTER_TEXT&quot;,&quot;size&quot;:{&quot;x&quot;:7.644683496838344,&quot;y&quot;:6.358872233061235},&quot;targetSize&quot;:{&quot;x&quot;:7.644683496838344,&quot;y&quot;:6.358872233061235},&quot;verticalAlign&quot;:&quot;TOP&quot;},&quot;parent&quot;:{&quot;type&quot;:&quot;CHILD&quot;,&quot;parentId&quot;:&quot;6420f44e-aedf-4fb3-954c-e3e0f7a12429&quot;,&quot;order&quot;:&quot;9&quot;}},&quot;f1c5dea7-5a64-4950-887a-b01aaf79236a&quot;:{&quot;type&quot;:&quot;FIGURE_OBJECT&quot;,&quot;id&quot;:&quot;f1c5dea7-5a64-4950-887a-b01aaf79236a&quot;,&quot;parent&quot;:{&quot;type&quot;:&quot;CHILD&quot;,&quot;parentId&quot;:&quot;ca1c573e-539e-49d7-8782-c50a9c35b91a&quot;,&quot;order&quot;:&quot;7&quot;},&quot;relativeTransform&quot;:{&quot;translate&quot;:{&quot;x&quot;:144.40559324775435,&quot;y&quot;:86.22699192040794},&quot;rotate&quot;:0,&quot;skewX&quot;:0,&quot;scale&quot;:{&quot;x&quot;:1,&quot;y&quot;:1}}},&quot;76ffbee0-f5a4-4f2a-b4d5-1413cfb9d3ef&quot;:{&quot;relativeTransform&quot;:{&quot;translate&quot;:{&quot;x&quot;:-284.7635718390969,&quot;y&quot;:-128.97182119510566},&quot;rotate&quot;:0,&quot;skewX&quot;:0,&quot;scale&quot;:{&quot;x&quot;:1,&quot;y&quot;:1}},&quot;type&quot;:&quot;FIGURE_OBJECT&quot;,&quot;id&quot;:&quot;76ffbee0-f5a4-4f2a-b4d5-1413cfb9d3ef&quot;,&quot;opacity&quot;:1,&quot;path&quot;:{&quot;type&quot;:&quot;POLY_LINE&quot;,&quot;points&quot;:[{&quot;x&quot;:-61.99237146782684,&quot;y&quot;:-116.03250337096918},{&quot;x&quot;:-17.173935493894533,&quot;y&quot;:-127.52281478709827},{&quot;x&quot;:31.368345959248543,&quot;y&quot;:-116.62390020096467}],&quot;closed&quot;:false},&quot;pathStyles&quot;:[{&quot;type&quot;:&quot;FILL&quot;,&quot;fillStyle&quot;:&quot;rgba(0,0,0,0)&quot;},{&quot;type&quot;:&quot;STROKE&quot;,&quot;strokeStyle&quot;:&quot;#232323&quot;,&quot;lineWidth&quot;:2,&quot;lineJoin&quot;:&quot;round&quot;}],&quot;pathSmoothing&quot;:{&quot;type&quot;:&quot;CATMULL_SMOOTHING&quot;,&quot;smoothing&quot;:0.2},&quot;pathMarkers&quot;:{&quot;markerEnd&quot;:{&quot;type&quot;:&quot;PATH&quot;,&quot;units&quot;:{&quot;type&quot;:&quot;STROKE_WIDTH&quot;,&quot;scale&quot;:1},&quot;orient&quot;:{&quot;type&quot;:&quot;CLIPPED_CHORD&quot;},&quot;clipDistance&quot;:4,&quot;name&quot;:&quot;arrow&quot;,&quot;relativeTransform&quot;:{&quot;translate&quot;:{&quot;x&quot;:0,&quot;y&quot;:0},&quot;rotate&quot;:0,&quot;skewX&quot;:0,&quot;scale&quot;:{&quot;x&quot;:1,&quot;y&quot;:1}},&quot;path&quot;:{&quot;type&quot;:&quot;SPLINE&quot;,&quot;spline&quot;:{&quot;points&quot;:[{&quot;x&quot;:0,&quot;y&quot;:0,&quot;isEndPoint&quot;:true},{&quot;x&quot;:-5,&quot;y&quot;:-2.5,&quot;isEndPoint&quot;:true},{&quot;x&quot;:-5,&quot;y&quot;:2.5,&quot;isEndPoint&quot;:true}],&quot;closed&quot;:true}},&quot;pathStyles&quot;:[{&quot;type&quot;:&quot;FILL&quot;,&quot;fillStyle&quot;:&quot;context-stroke-flat&quot;}]}},&quot;isLocked&quot;:false,&quot;parent&quot;:{&quot;type&quot;:&quot;CHILD&quot;,&quot;parentId&quot;:&quot;ca1c573e-539e-49d7-8782-c50a9c35b91a&quot;,&quot;order&quot;:&quot;9&quot;},&quot;connectorInfo&quot;:{&quot;connectedObjects&quot;:[],&quot;type&quot;:&quot;QUADRATIC&quot;,&quot;offset&quot;:{&quot;x&quot;:0,&quot;y&quot;:0},&quot;bending&quot;:-0.1,&quot;firstElementIsHead&quot;:true,&quot;customized&quot;:true},&quot;name&quot;:&quot;Curving arrow (editable) 2&quot;,&quot;displayName&quot;:&quot;Curving arrow (editable) 2&quot;,&quot;source&quot;:{&quot;id&quot;:&quot;62698e8569a04c42b06bda1b&quot;,&quot;type&quot;:&quot;ASSETS&quot;},&quot;isPremium&quot;:false},&quot;a56b92fa-676b-4046-9051-cf599dadbb59&quot;:{&quot;relativeTransform&quot;:{&quot;translate&quot;:{&quot;x&quot;:-121.02425351473802,&quot;y&quot;:-128.97100256271221},&quot;rotate&quot;:0,&quot;skewX&quot;:0,&quot;scale&quot;:{&quot;x&quot;:1,&quot;y&quot;:1}},&quot;type&quot;:&quot;FIGURE_OBJECT&quot;,&quot;id&quot;:&quot;a56b92fa-676b-4046-9051-cf599dadbb59&quot;,&quot;opacity&quot;:1,&quot;path&quot;:{&quot;type&quot;:&quot;POLY_LINE&quot;,&quot;points&quot;:[{&quot;x&quot;:-61.99237146782684,&quot;y&quot;:-116.03250337096918},{&quot;x&quot;:-17.173935493894533,&quot;y&quot;:-127.52281478709827},{&quot;x&quot;:31.368345959248543,&quot;y&quot;:-116.62390020096467}],&quot;closed&quot;:false},&quot;pathStyles&quot;:[{&quot;type&quot;:&quot;FILL&quot;,&quot;fillStyle&quot;:&quot;rgba(0,0,0,0)&quot;},{&quot;type&quot;:&quot;STROKE&quot;,&quot;strokeStyle&quot;:&quot;#232323&quot;,&quot;lineWidth&quot;:2,&quot;lineJoin&quot;:&quot;round&quot;}],&quot;pathSmoothing&quot;:{&quot;type&quot;:&quot;CATMULL_SMOOTHING&quot;,&quot;smoothing&quot;:0.2},&quot;pathMarkers&quot;:{&quot;markerEnd&quot;:{&quot;type&quot;:&quot;PATH&quot;,&quot;units&quot;:{&quot;type&quot;:&quot;STROKE_WIDTH&quot;,&quot;scale&quot;:1},&quot;orient&quot;:{&quot;type&quot;:&quot;CLIPPED_CHORD&quot;},&quot;clipDistance&quot;:4,&quot;name&quot;:&quot;arrow&quot;,&quot;relativeTransform&quot;:{&quot;translate&quot;:{&quot;x&quot;:0,&quot;y&quot;:0},&quot;rotate&quot;:0,&quot;skewX&quot;:0,&quot;scale&quot;:{&quot;x&quot;:1,&quot;y&quot;:1}},&quot;path&quot;:{&quot;type&quot;:&quot;SPLINE&quot;,&quot;spline&quot;:{&quot;points&quot;:[{&quot;x&quot;:0,&quot;y&quot;:0,&quot;isEndPoint&quot;:true},{&quot;x&quot;:-5,&quot;y&quot;:-2.5,&quot;isEndPoint&quot;:true},{&quot;x&quot;:-5,&quot;y&quot;:2.5,&quot;isEndPoint&quot;:true}],&quot;closed&quot;:true}},&quot;pathStyles&quot;:[{&quot;type&quot;:&quot;FILL&quot;,&quot;fillStyle&quot;:&quot;context-stroke-flat&quot;}]}},&quot;isLocked&quot;:false,&quot;parent&quot;:{&quot;type&quot;:&quot;CHILD&quot;,&quot;parentId&quot;:&quot;ca1c573e-539e-49d7-8782-c50a9c35b91a&quot;,&quot;order&quot;:&quot;95&quot;},&quot;connectorInfo&quot;:{&quot;connectedObjects&quot;:[],&quot;type&quot;:&quot;QUADRATIC&quot;,&quot;offset&quot;:{&quot;x&quot;:0,&quot;y&quot;:0},&quot;bending&quot;:-0.1,&quot;firstElementIsHead&quot;:true,&quot;customized&quot;:true},&quot;name&quot;:&quot;Curving arrow (editable) 2&quot;,&quot;displayName&quot;:&quot;Curving arrow (editable) 2&quot;,&quot;source&quot;:{&quot;id&quot;:&quot;62698e8569a04c42b06bda1b&quot;,&quot;type&quot;:&quot;ASSETS&quot;},&quot;isPremium&quot;:false}}}"/>
    <we:property name="has-seen-first-time-experience" value="true"/>
    <we:property name="has-user-completed-add" value="true"/>
    <we:property name="669741aefa136492d2d0366f_1721239222969" value="{&quot;id&quot;:&quot;9107647b-7b8e-486d-8dbe-b5da56047dca&quot;,&quot;objects&quot;:{&quot;9107647b-7b8e-486d-8dbe-b5da56047dca&quot;:{&quot;id&quot;:&quot;9107647b-7b8e-486d-8dbe-b5da56047dca&quot;,&quot;type&quot;:&quot;FIGURE_OBJECT&quot;,&quot;document&quot;:{&quot;type&quot;:&quot;DOCUMENT_GROUP&quot;,&quot;canvasType&quot;:&quot;FIGURE&quot;,&quot;units&quot;:&quot;in&quot;}},&quot;a12be9f8-45b8-4231-93f1-010820195510&quot;:{&quot;id&quot;:&quot;a12be9f8-45b8-4231-93f1-010820195510&quot;,&quot;type&quot;:&quot;FIGURE_OBJECT&quot;,&quot;relativeTransform&quot;:{&quot;translate&quot;:{&quot;x&quot;:0,&quot;y&quot;:0},&quot;rotate&quot;:0,&quot;skewX&quot;:0,&quot;scale&quot;:{&quot;x&quot;:1,&quot;y&quot;:1}},&quot;path&quot;:{&quot;type&quot;:&quot;RECT&quot;,&quot;size&quot;:{&quot;x&quot;:960,&quot;y&quot;:672}},&quot;pathStyles&quot;:[{&quot;type&quot;:&quot;FILL&quot;,&quot;fillStyle&quot;:&quot;rgba(0,0,0,0)&quot;}],&quot;parent&quot;:{&quot;parentId&quot;:&quot;9107647b-7b8e-486d-8dbe-b5da56047dca&quot;,&quot;type&quot;:&quot;FRAME&quot;,&quot;order&quot;:&quot;5&quot;}},&quot;ca1c573e-539e-49d7-8782-c50a9c35b91a&quot;:{&quot;id&quot;:&quot;ca1c573e-539e-49d7-8782-c50a9c35b91a&quot;,&quot;type&quot;:&quot;FIGURE_OBJECT&quot;,&quot;document&quot;:{&quot;type&quot;:&quot;FIGURE&quot;,&quot;canvasType&quot;:&quot;FIGURE&quot;,&quot;units&quot;:&quot;in&quot;},&quot;parent&quot;:{&quot;parentId&quot;:&quot;9107647b-7b8e-486d-8dbe-b5da56047dca&quot;,&quot;type&quot;:&quot;DOCUMENT&quot;,&quot;order&quot;:&quot;5&quot;}},&quot;8e173ec4-3fbc-48ef-8038-04cf6849ea47&quot;:{&quot;id&quot;:&quot;8e173ec4-3fbc-48ef-8038-04cf6849ea47&quot;,&quot;type&quot;:&quot;FIGURE_OBJECT&quot;,&quot;relativeTransform&quot;:{&quot;translate&quot;:{&quot;x&quot;:0,&quot;y&quot;:0},&quot;rotate&quot;:0,&quot;skewX&quot;:0,&quot;scale&quot;:{&quot;x&quot;:1,&quot;y&quot;:1}},&quot;path&quot;:{&quot;type&quot;:&quot;RECT&quot;,&quot;size&quot;:{&quot;x&quot;:960,&quot;y&quot;:672}},&quot;pathStyles&quot;:[{&quot;type&quot;:&quot;FILL&quot;,&quot;fillStyle&quot;:&quot;rgb(207, 185, 144)&quot;}],&quot;parent&quot;:{&quot;type&quot;:&quot;FRAME&quot;,&quot;parentId&quot;:&quot;ca1c573e-539e-49d7-8782-c50a9c35b91a&quot;,&quot;order&quot;:&quot;5&quot;}},&quot;1183b8bd-6599-41da-9df8-d9bddee57461&quot;:{&quot;id&quot;:&quot;1183b8bd-6599-41da-9df8-d9bddee57461&quot;,&quot;type&quot;:&quot;FIGURE_OBJECT&quot;,&quot;guide&quot;:{&quot;type&quot;:&quot;GRID&quot;,&quot;distance&quot;:0.5,&quot;units&quot;:&quot;in&quot;},&quot;parent&quot;:{&quot;parentId&quot;:&quot;9107647b-7b8e-486d-8dbe-b5da56047dca&quot;,&quot;type&quot;:&quot;GUIDE&quot;,&quot;order&quot;:&quot;5&quot;}},&quot;98be752b-2223-4802-86a1-815bf50f0a54&quot;:{&quot;type&quot;:&quot;FIGURE_OBJECT&quot;,&quot;id&quot;:&quot;98be752b-2223-4802-86a1-815bf50f0a54&quot;,&quot;parent&quot;:{&quot;type&quot;:&quot;CHILD&quot;,&quot;parentId&quot;:&quot;f1c5dea7-5a64-4950-887a-b01aaf79236a&quot;,&quot;order&quot;:&quot;2&quot;},&quot;relativeTransform&quot;:{&quot;translate&quot;:{&quot;x&quot;:-366.081809533946,&quot;y&quot;:-332.20598330498063},&quot;rotate&quot;:0}},&quot;5d2859e8-9d02-4267-90f4-95ab1f7f0930&quot;:{&quot;type&quot;:&quot;FIGURE_OBJECT&quot;,&quot;id&quot;:&quot;5d2859e8-9d02-4267-90f4-95ab1f7f0930&quot;,&quot;path&quot;:{&quot;type&quot;:&quot;POLY_LINE&quot;,&quot;points&quot;:[{&quot;x&quot;:118.38639468985824,&quot;y&quot;:-73.24750961900484},{&quot;x&quot;:106.20667661839815,&quot;y&quot;:-81.39707062340744},{&quot;x&quot;:96.9824963462331,&quot;y&quot;:-105.76673288302425},{&quot;x&quot;:94.30050274268248,&quot;y&quot;:-97.3173302341839},{&quot;x&quot;:89.92267428018677,&quot;y&quot;:-95.79373033605155},{&quot;x&quot;:87.07844092672312,&quot;y&quot;:-87.79122717269398},{&quot;x&quot;:80.64001981241495,&quot;y&quot;:-85.98430470485646},{&quot;x&quot;:75.8648863038381,&quot;y&quot;:-76.36064015339831},{&quot;x&quot;:74.38570964963903,&quot;y&quot;:-71.10267034267197},{&quot;x&quot;:70.89273947861184,&quot;y&quot;:-64.21775196579196},{&quot;x&quot;:66.6344092646712,&quot;y&quot;:-62.09156434210051},{&quot;x&quot;:73.55300521557713,&quot;y&quot;:-58.28852536725287},{&quot;x&quot;:80.73343572607018,&quot;y&quot;:-59.05912890179189},{&quot;x&quot;:86.53964692451177,&quot;y&quot;:-60.67998833008664},{&quot;x&quot;:102.71514100008557,&quot;y&quot;:-61.57365172506811},{&quot;x&quot;:123.85580809914919,&quot;y&quot;:-57.716233371905346},{&quot;x&quot;:126.91117240568032,&quot;y&quot;:-69.84948882528666}],&quot;closed&quot;:true},&quot;pathSmoothing&quot;:{&quot;type&quot;:&quot;BISECT_SMOOTHING&quot;,&quot;smoothing&quot;:1,&quot;endPointMirroring&quot;:&quot;MIRROR_TANGENT_BOTH&quot;},&quot;pathStyles&quot;:[{&quot;type&quot;:&quot;FILL&quot;,&quot;fillStyle&quot;:{&quot;type&quot;:&quot;linear&quot;,&quot;angle&quot;:-46.21702518877075,&quot;colorStops&quot;:{&quot;0&quot;:&quot;rgb(216, 85, 109)&quot;,&quot;0.876&quot;:&quot;rgba(255, 255, 255, 0)&quot;}}},{&quot;type&quot;:&quot;STROKE&quot;,&quot;strokeStyle&quot;:&quot;rgba(0,0,0,0)&quot;,&quot;lineWidth&quot;:1.069353538978847,&quot;lineJoin&quot;:&quot;round&quot;}],&quot;relativeTransform&quot;:{&quot;translate&quot;:{&quot;x&quot;:-6.915234280872599,&quot;y&quot;:0.9581516282585607},&quot;rotate&quot;:-3.043382442879357},&quot;parent&quot;:{&quot;type&quot;:&quot;CHILD&quot;,&quot;parentId&quot;:&quot;98be752b-2223-4802-86a1-815bf50f0a54&quot;,&quot;order&quot;:&quot;2&quot;},&quot;connectorInfo&quot;:{&quot;connectedObjects&quot;:[],&quot;type&quot;:&quot;CUBIC&quot;,&quot;offset&quot;:{&quot;x&quot;:0,&quot;y&quot;:0},&quot;bending&quot;:0.1,&quot;firstElementIsHead&quot;:true,&quot;customized&quot;:true}},&quot;b02fa451-5b15-4534-a712-bc3c66791171&quot;:{&quot;relativeTransform&quot;:{&quot;translate&quot;:{&quot;x&quot;:-104.54367276667415,&quot;y&quot;:74.34654845577336},&quot;rotate&quot;:0.7433352464946112},&quot;type&quot;:&quot;FIGURE_OBJECT&quot;,&quot;id&quot;:&quot;b02fa451-5b15-4534-a712-bc3c66791171&quot;,&quot;name&quot;:&quot;dsDNA brush 3 (wavy)&quot;,&quot;displayName&quot;:&quot;Simplified dsDNA brush (wavy)&quot;,&quot;opacity&quot;:1,&quot;source&quot;:{&quot;id&quot;:&quot;5e7296c7e22d1d00a88b05e3&quot;,&quot;type&quot;:&quot;ASSETS&quot;},&quot;path&quot;:{&quot;type&quot;:&quot;POLY_LINE&quot;,&quot;points&quot;:[{&quot;x&quot;:16.317431737251805,&quot;y&quot;:-2.356434938921808},{&quot;x&quot;:5.888157681162927,&quot;y&quot;:2.4374833805998266},{&quot;x&quot;:-7.815225556438546,&quot;y&quot;:-4.605502543265227},{&quot;x&quot;:-16.18281201741826,&quot;y&quot;:-0.0007517402130146458}],&quot;closed&quot;:false},&quot;pathStyles&quot;:[{&quot;type&quot;:&quot;FILL&quot;,&quot;fillStyle&quot;:&quot;rgba(0,0,0,0)&quot;},{&quot;type&quot;:&quot;STROKE&quot;,&quot;strokeStyle&quot;:&quot;rgba(0,0,0,0)&quot;,&quot;lineWidth&quot;:3.2187438470114054,&quot;lineJoin&quot;:&quot;round&quot;}],&quot;pathSmoothing&quot;:{&quot;type&quot;:&quot;CATMULL_SMOOTHING&quot;,&quot;smoothing&quot;:0.2},&quot;pathPattern&quot;:{&quot;type&quot;:&quot;ROW&quot;,&quot;patternId&quot;:&quot;a6f1691f-1642-4d18-824e-31c930af3d69&quot;,&quot;patternTransform&quot;:{&quot;translate&quot;:{&quot;x&quot;:-0.00002540549651012527,&quot;y&quot;:0.5},&quot;rotate&quot;:3.141592653589793,&quot;skewX&quot;:0,&quot;scale&quot;:{&quot;x&quot;:-0.005076142131979695,&quot;y&quot;:0.005076142131979695}},&quot;xUnits&quot;:&quot;STROKE_WIDTH&quot;,&quot;yUnits&quot;:&quot;STROKE_WIDTH&quot;,&quot;bending&quot;:true,&quot;repeat&quot;:{&quot;distance&quot;:1.8661421567655458,&quot;align&quot;:&quot;CENTER&quot;},&quot;isPremium&quot;:true},&quot;isLocked&quot;:false,&quot;parent&quot;:{&quot;type&quot;:&quot;CHILD&quot;,&quot;parentId&quot;:&quot;98be752b-2223-4802-86a1-815bf50f0a54&quot;,&quot;order&quot;:&quot;5&quot;},&quot;isPremium&quot;:true,&quot;connectorInfo&quot;:{&quot;connectedObjects&quot;:[],&quot;type&quot;:&quot;CUBIC&quot;,&quot;offset&quot;:{&quot;x&quot;:0,&quot;y&quot;:0},&quot;bending&quot;:0.1,&quot;firstElementIsHead&quot;:true,&quot;customized&quot;:true}},&quot;a6f1691f-1642-4d18-824e-31c930af3d69&quot;:{&quot;type&quot;:&quot;FIGURE_OBJECT&quot;,&quot;id&quot;:&quot;a6f1691f-1642-4d18-824e-31c930af3d69&quot;,&quot;relativeTransform&quot;:{&quot;translate&quot;:{&quot;x&quot;:0,&quot;y&quot;:0},&quot;rotate&quot;:0,&quot;skewX&quot;:0,&quot;scale&quot;:{&quot;x&quot;:1,&quot;y&quot;:1}},&quot;source&quot;:{&quot;type&quot;:&quot;ASSETS&quot;,&quot;id&quot;:&quot;5e71324176df310028d1ed5d&quot;},&quot;name&quot;:&quot;dsDNA (simplified)&quot;},&quot;a74d440b-9875-438b-984d-6ed559815d2a&quot;:{&quot;type&quot;:&quot;FIGURE_OBJECT&quot;,&quot;id&quot;:&quot;a74d440b-9875-438b-984d-6ed559815d2a&quot;,&quot;parent&quot;:{&quot;type&quot;:&quot;CHILD&quot;,&quot;parentId&quot;:&quot;a6f1691f-1642-4d18-824e-31c930af3d69&quot;,&quot;order&quot;:&quot;7&quot;},&quot;relativeTransform&quot;:{&quot;translate&quot;:{&quot;x&quot;:0,&quot;y&quot;:0},&quot;rotate&quot;:0,&quot;skewX&quot;:0,&quot;scale&quot;:{&quot;x&quot;:1,&quot;y&quot;:1}}},&quot;77399918-9e2e-41d6-a56a-342649941986&quot;:{&quot;type&quot;:&quot;FIGURE_OBJECT&quot;,&quot;id&quot;:&quot;77399918-9e2e-41d6-a56a-342649941986&quot;,&quot;parent&quot;:{&quot;type&quot;:&quot;CHILD&quot;,&quot;parentId&quot;:&quot;a74d440b-9875-438b-984d-6ed559815d2a&quot;,&quot;order&quot;:&quot;2&quot;},&quot;relativeTransform&quot;:{&quot;translate&quot;:{&quot;x&quot;:0,&quot;y&quot;:0},&quot;rotate&quot;:0,&quot;skewX&quot;:0,&quot;scale&quot;:{&quot;x&quot;:1,&quot;y&quot;:1}},&quot;path&quot;:{&quot;type&quot;:&quot;SPLINE&quot;,&quot;spline&quot;:{&quot;points&quot;:[{&quot;x&quot;:367.63,&quot;y&quot;:14.14,&quot;isEndPoint&quot;:true},{&quot;x&quot;:353.18,&quot;y&quot;:7.140000000000001,&quot;isEndPoint&quot;:false},{&quot;x&quot;:332.5,&quot;y&quot;:7.140000000000001,&quot;isEndPoint&quot;:false},{&quot;x&quot;:332.5,&quot;y&quot;:7.140000000000001,&quot;isEndPoint&quot;:true},{&quot;x&quot;:282,&quot;y&quot;:7.42,&quot;isEndPoint&quot;:false},{&quot;x&quot;:251.44,&quot;y&quot;:51,&quot;isEndPoint&quot;:false},{&quot;x&quot;:224.49,&quot;y&quot;:89.43,&quot;isEndPoint&quot;:true},{&quot;x&quot;:201.26000000000002,&quot;y&quot;:122.59,&quot;isEndPoint&quot;:false},{&quot;x&quot;:179.31,&quot;y&quot;:153.9,&quot;isEndPoint&quot;:false},{&quot;x&quot;:149.9,&quot;y&quot;:153.9,&quot;isEndPoint&quot;:true},{&quot;x&quot;:149.32,&quot;y&quot;:153.9,&quot;isEndPoint&quot;:true},{&quot;x&quot;:149.32,&quot;y&quot;:189.9,&quot;isEndPoint&quot;:true},{&quot;x&quot;:149.91,&quot;y&quot;:189.9,&quot;isEndPoint&quot;:true},{&quot;x&quot;:198.06,&quot;y&quot;:189.9,&quot;isEndPoint&quot;:false},{&quot;x&quot;:226.5,&quot;y&quot;:149.31,&quot;isEndPoint&quot;:false},{&quot;x&quot;:254.01999999999998,&quot;y&quot;:110.05000000000001,&quot;isEndPoint&quot;:true},{&quot;x&quot;:278.15,&quot;y&quot;:75.61000000000001,&quot;isEndPoint&quot;:false},{&quot;x&quot;:300.95,&quot;y&quot;:43.05000000000001,&quot;isEndPoint&quot;:false},{&quot;x&quot;:333.02,&quot;y&quot;:43.05000000000001,&quot;isEndPoint&quot;:true},{&quot;x&quot;:333.02,&quot;y&quot;:43.05000000000001,&quot;isEndPoint&quot;:true},{&quot;x&quot;:344.54999999999995,&quot;y&quot;:43.05000000000001,&quot;isEndPoint&quot;:false},{&quot;x&quot;:356.46999999999997,&quot;y&quot;:47.16000000000001,&quot;isEndPoint&quot;:false},{&quot;x&quot;:367.56,&quot;y&quot;:55.750000000000014,&quot;isEndPoint&quot;:true}],&quot;closed&quot;:true}},&quot;pathStyles&quot;:[{&quot;type&quot;:&quot;FILL&quot;,&quot;fillStyle&quot;:&quot;#002479&quot;}],&quot;opacity&quot;:1},&quot;dbce8082-3ba7-4e81-93ca-16b0d1df6bf3&quot;:{&quot;type&quot;:&quot;FIGURE_OBJECT&quot;,&quot;id&quot;:&quot;dbce8082-3ba7-4e81-93ca-16b0d1df6bf3&quot;,&quot;parent&quot;:{&quot;type&quot;:&quot;CHILD&quot;,&quot;parentId&quot;:&quot;a74d440b-9875-438b-984d-6ed559815d2a&quot;,&quot;order&quot;:&quot;5&quot;},&quot;relativeTransform&quot;:{&quot;translate&quot;:{&quot;x&quot;:0,&quot;y&quot;:0},&quot;rotate&quot;:0,&quot;skewX&quot;:0,&quot;scale&quot;:{&quot;x&quot;:1,&quot;y&quot;:1}},&quot;path&quot;:{&quot;type&quot;:&quot;SPLINE&quot;,&quot;spline&quot;:{&quot;points&quot;:[{&quot;x&quot;:367.63,&quot;y&quot;:141.2,&quot;isEndPoint&quot;:true},{&quot;x&quot;:350.99,&quot;y&quot;:128.64999999999998,&quot;isEndPoint&quot;:false},{&quot;x&quot;:336.37,&quot;y&quot;:108.67999999999998,&quot;isEndPoint&quot;:false},{&quot;x&quot;:321.13,&quot;y&quot;:86.92999999999998,&quot;isEndPoint&quot;:true},{&quot;x&quot;:293.62,&quot;y&quot;:47.67,&quot;isEndPoint&quot;:false},{&quot;x&quot;:265.18,&quot;y&quot;:7.08,&quot;isEndPoint&quot;:false},{&quot;x&quot;:217,&quot;y&quot;:7.08,&quot;isEndPoint&quot;:true},{&quot;x&quot;:168.82,&quot;y&quot;:7.08,&quot;isEndPoint&quot;:false},{&quot;x&quot;:140.4,&quot;y&quot;:47.67,&quot;isEndPoint&quot;:false},{&quot;x&quot;:112.89,&quot;y&quot;:86.92999999999999,&quot;isEndPoint&quot;:true},{&quot;x&quot;:88.75,&quot;y&quot;:121.36999999999999,&quot;isEndPoint&quot;:false},{&quot;x&quot;:65.96000000000001,&quot;y&quot;:153.93,&quot;isEndPoint&quot;:false},{&quot;x&quot;:33.83,&quot;y&quot;:153.93,&quot;isEndPoint&quot;:true},{&quot;x&quot;:22.56,&quot;y&quot;:153.9,&quot;isEndPoint&quot;:false},{&quot;x&quot;:11,&quot;y&quot;:149.44,&quot;isEndPoint&quot;:false},{&quot;x&quot;:0.11,&quot;y&quot;:141.2,&quot;isEndPoint&quot;:true},{&quot;x&quot;:0,&quot;y&quot;:182.8,&quot;isEndPoint&quot;:true},{&quot;x&quot;:0.35,&quot;y&quot;:182.95000000000002,&quot;isEndPoint&quot;:true},{&quot;x&quot;:10.905530717350821,&quot;y&quot;:187.59644786408347,&quot;isEndPoint&quot;:false},{&quot;x&quot;:22.317101480766773,&quot;y&quot;:189.98095518778234,&quot;isEndPoint&quot;:false},{&quot;x&quot;:33.84999999999999,&quot;y&quot;:189.95000000000002,&quot;isEndPoint&quot;:true},{&quot;x&quot;:84.73999999999998,&quot;y&quot;:189.95000000000002,&quot;isEndPoint&quot;:false},{&quot;x&quot;:115.38999999999999,&quot;y&quot;:146.21,&quot;isEndPoint&quot;:false},{&quot;x&quot;:142.45,&quot;y&quot;:107.60000000000002,&quot;isEndPoint&quot;:true},{&quot;x&quot;:165.68,&quot;y&quot;:74.45,&quot;isEndPoint&quot;:false},{&quot;x&quot;:187.62,&quot;y&quot;:43.13,&quot;isEndPoint&quot;:false},{&quot;x&quot;:217,&quot;y&quot;:43.13,&quot;isEndPoint&quot;:true},{&quot;x&quot;:246.38,&quot;y&quot;:43.13,&quot;isEndPoint&quot;:false},{&quot;x&quot;:268.35,&quot;y&quot;:74.46000000000001,&quot;isEndPoint&quot;:false},{&quot;x&quot;:291.58,&quot;y&quot;:107.62,&quot;isEndPoint&quot;:true},{&quot;x&quot;:311.82,&quot;y&quot;:136.5,&quot;isEndPoint&quot;:false},{&quot;x&quot;:335.58,&quot;y&quot;:168.97,&quot;isEndPoint&quot;:false},{&quot;x&quot;:367.58,&quot;y&quot;:182.8,&quot;isEndPoint&quot;:true}],&quot;closed&quot;:true}},&quot;pathStyles&quot;:[{&quot;type&quot;:&quot;FILL&quot;,&quot;fillStyle&quot;:&quot;#184193&quot;}],&quot;opacity&quot;:1},&quot;92d033d0-f47e-4f77-9c55-368cc54d2423&quot;:{&quot;type&quot;:&quot;FIGURE_OBJECT&quot;,&quot;id&quot;:&quot;92d033d0-f47e-4f77-9c55-368cc54d2423&quot;,&quot;parent&quot;:{&quot;type&quot;:&quot;CHILD&quot;,&quot;parentId&quot;:&quot;a74d440b-9875-438b-984d-6ed559815d2a&quot;,&quot;order&quot;:&quot;7&quot;},&quot;relativeTransform&quot;:{&quot;translate&quot;:{&quot;x&quot;:0,&quot;y&quot;:0},&quot;rotate&quot;:0,&quot;skewX&quot;:0,&quot;scale&quot;:{&quot;x&quot;:1,&quot;y&quot;:1}},&quot;path&quot;:{&quot;type&quot;:&quot;SPLINE&quot;,&quot;spline&quot;:{&quot;points&quot;:[{&quot;x&quot;:149.9,&quot;y&quot;:153.9,&quot;isEndPoint&quot;:true},{&quot;x&quot;:120.5,&quot;y&quot;:153.9,&quot;isEndPoint&quot;:false},{&quot;x&quot;:98.56,&quot;y&quot;:122.59,&quot;isEndPoint&quot;:false},{&quot;x&quot;:75.33000000000001,&quot;y&quot;:89.43,&quot;isEndPoint&quot;:true},{&quot;x&quot;:75.33000000000001,&quot;y&quot;:89.43,&quot;isEndPoint&quot;:true},{&quot;x&quot;:55.25,&quot;y&quot;:60.79,&quot;isEndPoint&quot;:false},{&quot;x&quot;:31.69,&quot;y&quot;:28.16,&quot;isEndPoint&quot;:false},{&quot;x&quot;:0,&quot;y&quot;:14.14,&quot;isEndPoint&quot;:true},{&quot;x&quot;:0,&quot;y&quot;:55.83,&quot;isEndPoint&quot;:true},{&quot;x&quot;:16.4,&quot;y&quot;:68.49,&quot;isEndPoint&quot;:false},{&quot;x&quot;:30.8,&quot;y&quot;:88.71000000000001,&quot;isEndPoint&quot;:false},{&quot;x&quot;:45.79,&quot;y&quot;:110.11,&quot;isEndPoint&quot;:true},{&quot;x&quot;:73.3,&quot;y&quot;:149.36,&quot;isEndPoint&quot;:false},{&quot;x&quot;:101.74,&quot;y&quot;:190,&quot;isEndPoint&quot;:false},{&quot;x&quot;:149.9,&quot;y&quot;:190,&quot;isEndPoint&quot;:true}],&quot;closed&quot;:true}},&quot;pathStyles&quot;:[{&quot;type&quot;:&quot;FILL&quot;,&quot;fillStyle&quot;:&quot;#002479&quot;}],&quot;opacity&quot;:1},&quot;e71bf476-d1fc-4337-96f3-28a9d04fc9f5&quot;:{&quot;id&quot;:&quot;e71bf476-d1fc-4337-96f3-28a9d04fc9f5&quot;,&quot;name&quot;:&quot;Neisseria (autolysis)&quot;,&quot;displayName&quot;:&quot;&quot;,&quot;type&quot;:&quot;FIGURE_OBJECT&quot;,&quot;relativeTransform&quot;:{&quot;translate&quot;:{&quot;x&quot;:-517.6726095220179,&quot;y&quot;:-285.7712118092584},&quot;rotate&quot;:0.3878083739254063,&quot;skewX&quot;:-5.963339641455743e-17,&quot;scale&quot;:{&quot;x&quot;:0.9648178827385634,&quot;y&quot;:0.9648178827385631}},&quot;image&quot;:{&quot;url&quot;:&quot;https://icons.biorender.com/biorender/634086aac5bef10021d6a59a/20221007200738/image/neisseria-autolysis.png&quot;,&quot;fallbackUrl&quot;:&quot;https://res.cloudinary.com/dlcjuc3ej/image/upload/v1665173258/w0uby8jojohwsqltr5nj.svg#/keystone/api/icons/634086aac5bef10021d6a59a/20221007200738/image/neisseria-autolysis.svg&quot;,&quot;isPremium&quot;:false,&quot;size&quot;:{&quot;x&quot;:100,&quot;y&quot;:73.8255033557047}},&quot;source&quot;:{&quot;id&quot;:&quot;634086aac5bef10021d6a59a&quot;,&quot;type&quot;:&quot;ASSETS&quot;},&quot;isPremium&quot;:false,&quot;parent&quot;:{&quot;type&quot;:&quot;CHILD&quot;,&quot;parentId&quot;:&quot;f1c5dea7-5a64-4950-887a-b01aaf79236a&quot;,&quot;order&quot;:&quot;5&quot;},&quot;opacity&quot;:1,&quot;styles&quot;:{&quot;editable&quot;:[{&quot;styleName&quot;:&quot;MONOCHROME_COLOR&quot;,&quot;index&quot;:0,&quot;color&quot;:&quot;#EBAFAF&quot;}]}},&quot;0b887c29-bdf1-4193-9d73-61cdf4f52d27&quot;:{&quot;type&quot;:&quot;FIGURE_OBJECT&quot;,&quot;id&quot;:&quot;0b887c29-bdf1-4193-9d73-61cdf4f52d27&quot;,&quot;parent&quot;:{&quot;type&quot;:&quot;CHILD&quot;,&quot;parentId&quot;:&quot;ca1c573e-539e-49d7-8782-c50a9c35b91a&quot;,&quot;order&quot;:&quot;72&quot;},&quot;relativeTransform&quot;:{&quot;translate&quot;:{&quot;x&quot;:-70.02784658684465,&quot;y&quot;:-107.40131783743327},&quot;rotate&quot;:0,&quot;skewX&quot;:0,&quot;scale&quot;:{&quot;x&quot;:1,&quot;y&quot;:1}}},&quot;320f2fd7-2c3d-49c6-8b92-7443c1124930&quot;:{&quot;id&quot;:&quot;320f2fd7-2c3d-49c6-8b92-7443c1124930&quot;,&quot;type&quot;:&quot;FIGURE_OBJECT&quot;,&quot;relativeTransform&quot;:{&quot;translate&quot;:{&quot;x&quot;:-51.50714173609379,&quot;y&quot;:-72.94169367345894},&quot;rotate&quot;:2.449293598294706e-16,&quot;skewX&quot;:5.551115123125786e-17},&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style&quot;:{&quot;fontFamily&quot;:&quot;Roboto&quot;,&quot;fontSize&quot;:7.913263223365094,&quot;color&quot;:&quot;rgba(23,23,23,1)&quot;,&quot;fontWeight&quot;:&quot;normal&quot;,&quot;fontStyle&quot;:&quot;normal&quot;,&quot;decoration&quot;:&quot;none&quot;,&quot;script&quot;:&quot;sub&quot;},&quot;range&quot;:[1,1]},{&quot;style&quot;:{&quot;fontFamily&quot;:&quot;Roboto&quot;,&quot;fontSize&quot;:5.689529174705858,&quot;color&quot;:&quot;rgba(23,23,23,1)&quot;,&quot;fontWeight&quot;:&quot;normal&quot;,&quot;fontStyle&quot;:&quot;normal&quot;,&quot;decoration&quot;:&quot;none&quot;,&quot;script&quot;:&quot;none&quot;},&quot;range&quot;:[2,2]}],&quot;text&quot;:&quot;H2O&quot;}],&quot;verticalAlign&quot;:&quot;CENTER&quot;,&quot;_lastCaretLocation&quot;:{&quot;lineIndex&quot;:0,&quot;runIndex&quot;:1,&quot;charIndex&quot;:1}},&quot;format&quot;:&quot;BETTER_TEXT&quot;,&quot;size&quot;:{&quot;x&quot;:11.161462494458618,&quot;y&quot;:9.326345941823156},&quot;targetSize&quot;:{&quot;x&quot;:11.161462494458618,&quot;y&quot;:9.326345941823156},&quot;verticalAlign&quot;:&quot;TOP&quot;},&quot;parent&quot;:{&quot;type&quot;:&quot;CHILD&quot;,&quot;parentId&quot;:&quot;0b887c29-bdf1-4193-9d73-61cdf4f52d27&quot;,&quot;order&quot;:&quot;02&quot;}},&quot;086cbbf7-8ed0-41a1-b578-cb560e3ab69f&quot;:{&quot;id&quot;:&quot;086cbbf7-8ed0-41a1-b578-cb560e3ab69f&quot;,&quot;type&quot;:&quot;FIGURE_OBJECT&quot;,&quot;relativeTransform&quot;:{&quot;translate&quot;:{&quot;x&quot;:-41.92771267939479,&quot;y&quot;:-85.48732466447325},&quot;rotate&quot;:2.449293598294706e-16,&quot;skewX&quot;:5.551115123125786e-17},&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style&quot;:{&quot;fontFamily&quot;:&quot;Roboto&quot;,&quot;fontSize&quot;:7.913263223365094,&quot;color&quot;:&quot;rgba(23,23,23,1)&quot;,&quot;fontWeight&quot;:&quot;normal&quot;,&quot;fontStyle&quot;:&quot;normal&quot;,&quot;decoration&quot;:&quot;none&quot;,&quot;script&quot;:&quot;sub&quot;},&quot;range&quot;:[1,1]},{&quot;style&quot;:{&quot;fontFamily&quot;:&quot;Roboto&quot;,&quot;fontSize&quot;:5.689529174705858,&quot;color&quot;:&quot;rgba(23,23,23,1)&quot;,&quot;fontWeight&quot;:&quot;normal&quot;,&quot;fontStyle&quot;:&quot;normal&quot;,&quot;decoration&quot;:&quot;none&quot;,&quot;script&quot;:&quot;none&quot;},&quot;range&quot;:[2,2]}],&quot;text&quot;:&quot;H2O&quot;}],&quot;verticalAlign&quot;:&quot;CENTER&quot;,&quot;_lastCaretLocation&quot;:{&quot;lineIndex&quot;:0,&quot;runIndex&quot;:2,&quot;charIndex&quot;:2}},&quot;format&quot;:&quot;BETTER_TEXT&quot;,&quot;size&quot;:{&quot;x&quot;:11.161462494458618,&quot;y&quot;:9.326345941823156},&quot;targetSize&quot;:{&quot;x&quot;:11.161462494458618,&quot;y&quot;:9.326345941823156},&quot;verticalAlign&quot;:&quot;TOP&quot;},&quot;parent&quot;:{&quot;type&quot;:&quot;CHILD&quot;,&quot;parentId&quot;:&quot;0b887c29-bdf1-4193-9d73-61cdf4f52d27&quot;,&quot;order&quot;:&quot;05&quot;}},&quot;527949e0-88ea-47af-b372-f4f3af6dd38c&quot;:{&quot;type&quot;:&quot;FIGURE_OBJECT&quot;,&quot;id&quot;:&quot;527949e0-88ea-47af-b372-f4f3af6dd38c&quot;,&quot;relativeTransform&quot;:{&quot;translate&quot;:{&quot;x&quot;:0,&quot;y&quot;:0},&quot;rotate&quot;:0},&quot;opacity&quot;:1,&quot;path&quot;:{&quot;type&quot;:&quot;POLY_LINE&quot;,&quot;points&quot;:[{&quot;x&quot;:-61.94395005756792,&quot;y&quot;:-84.50220095381282},{&quot;x&quot;:-47.769053417889126,&quot;y&quot;:-85.48732466447325}],&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0b887c29-bdf1-4193-9d73-61cdf4f52d27&quot;,&quot;order&quot;:&quot;07&quot;},&quot;connectorInfo&quot;:{&quot;connectedObjects&quot;:[],&quot;type&quot;:&quot;LINE&quot;,&quot;offset&quot;:{&quot;x&quot;:0,&quot;y&quot;:0},&quot;bending&quot;:0.1,&quot;firstElementIsHead&quot;:false,&quot;customized&quot;:false}},&quot;2ad6c88b-d9e5-4b30-9a86-2a873722966c&quot;:{&quot;type&quot;:&quot;FIGURE_OBJECT&quot;,&quot;id&quot;:&quot;2ad6c88b-d9e5-4b30-9a86-2a873722966c&quot;,&quot;relativeTransform&quot;:{&quot;translate&quot;:{&quot;x&quot;:0,&quot;y&quot;:0},&quot;rotate&quot;:0,&quot;skewX&quot;:0,&quot;scale&quot;:{&quot;x&quot;:1,&quot;y&quot;:1}},&quot;opacity&quot;:1,&quot;path&quot;:{&quot;type&quot;:&quot;POLY_LINE&quot;,&quot;points&quot;:[{&quot;x&quot;:-63.290353707820714,&quot;y&quot;:-81.78804139325605},{&quot;x&quot;:-57.0878729833231,&quot;y&quot;:-75.20426227633759}],&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0b887c29-bdf1-4193-9d73-61cdf4f52d27&quot;,&quot;order&quot;:&quot;1&quot;},&quot;connectorInfo&quot;:{&quot;connectedObjects&quot;:[{&quot;objectId&quot;:&quot;320f2fd7-2c3d-49c6-8b92-7443c1124930&quot;,&quot;coordinates&quot;:{&quot;x&quot;:0,&quot;y&quot;:0.25740031337113956}}],&quot;type&quot;:&quot;LINE&quot;,&quot;offset&quot;:{&quot;x&quot;:0,&quot;y&quot;:0},&quot;bending&quot;:0.1,&quot;firstElementIsHead&quot;:false,&quot;customized&quot;:false}},&quot;caeda4e2-3478-45dd-be1a-f6aba4c964a7&quot;:{&quot;type&quot;:&quot;FIGURE_OBJECT&quot;,&quot;id&quot;:&quot;caeda4e2-3478-45dd-be1a-f6aba4c964a7&quot;,&quot;parent&quot;:{&quot;type&quot;:&quot;CHILD&quot;,&quot;parentId&quot;:&quot;ca1c573e-539e-49d7-8782-c50a9c35b91a&quot;,&quot;order&quot;:&quot;75&quot;},&quot;relativeTransform&quot;:{&quot;translate&quot;:{&quot;x&quot;:-117.91451244587577,&quot;y&quot;:-129.76764197869898},&quot;rotate&quot;:0,&quot;skewX&quot;:0,&quot;scale&quot;:{&quot;x&quot;:1,&quot;y&quot;:1}}},&quot;1380a914-ee89-4717-bfcd-db201f80a280&quot;:{&quot;type&quot;:&quot;FIGURE_OBJECT&quot;,&quot;id&quot;:&quot;1380a914-ee89-4717-bfcd-db201f80a280&quot;,&quot;parent&quot;:{&quot;type&quot;:&quot;CHILD&quot;,&quot;parentId&quot;:&quot;caeda4e2-3478-45dd-be1a-f6aba4c964a7&quot;,&quot;order&quot;:&quot;1&quot;},&quot;relativeTransform&quot;:{&quot;translate&quot;:{&quot;x&quot;:0,&quot;y&quot;:0},&quot;rotate&quot;:0}},&quot;821b24fb-9036-4772-8e66-7ccbe606aed3&quot;:{&quot;type&quot;:&quot;FIGURE_OBJECT&quot;,&quot;id&quot;:&quot;821b24fb-9036-4772-8e66-7ccbe606aed3&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1380a914-ee89-4717-bfcd-db201f80a280&quot;,&quot;order&quot;:&quot;2&quot;},&quot;connectorInfo&quot;:{&quot;connectedObjects&quot;:[],&quot;type&quot;:&quot;QUADRATIC&quot;,&quot;offset&quot;:{&quot;x&quot;:0,&quot;y&quot;:0},&quot;bending&quot;:0.1,&quot;firstElementIsHead&quot;:true,&quot;customized&quot;:false}},&quot;0f009d87-b72a-4519-843f-2c4fa6a17b7a&quot;:{&quot;type&quot;:&quot;FIGURE_OBJECT&quot;,&quot;id&quot;:&quot;0f009d87-b72a-4519-843f-2c4fa6a17b7a&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1380a914-ee89-4717-bfcd-db201f80a280&quot;,&quot;order&quot;:&quot;5&quot;},&quot;connectorInfo&quot;:{&quot;connectedObjects&quot;:[],&quot;type&quot;:&quot;QUADRATIC&quot;,&quot;offset&quot;:{&quot;x&quot;:0,&quot;y&quot;:0},&quot;bending&quot;:0.1,&quot;firstElementIsHead&quot;:true,&quot;customized&quot;:false}},&quot;925be977-ea5f-4d67-a199-a0dd3227048a&quot;:{&quot;type&quot;:&quot;FIGURE_OBJECT&quot;,&quot;id&quot;:&quot;925be977-ea5f-4d67-a199-a0dd3227048a&quot;,&quot;parent&quot;:{&quot;type&quot;:&quot;CHILD&quot;,&quot;parentId&quot;:&quot;caeda4e2-3478-45dd-be1a-f6aba4c964a7&quot;,&quot;order&quot;:&quot;2&quot;},&quot;relativeTransform&quot;:{&quot;translate&quot;:{&quot;x&quot;:6.912321782801393,&quot;y&quot;:-0.000013722860000988045},&quot;rotate&quot;:0}},&quot;67bfbc08-14db-421e-948e-5b7358f657b7&quot;:{&quot;type&quot;:&quot;FIGURE_OBJECT&quot;,&quot;id&quot;:&quot;67bfbc08-14db-421e-948e-5b7358f657b7&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925be977-ea5f-4d67-a199-a0dd3227048a&quot;,&quot;order&quot;:&quot;2&quot;},&quot;connectorInfo&quot;:{&quot;connectedObjects&quot;:[],&quot;type&quot;:&quot;QUADRATIC&quot;,&quot;offset&quot;:{&quot;x&quot;:0,&quot;y&quot;:0},&quot;bending&quot;:0.1,&quot;firstElementIsHead&quot;:true,&quot;customized&quot;:false}},&quot;5cd0c65b-e03e-457c-88a6-5e4d1edfdf76&quot;:{&quot;type&quot;:&quot;FIGURE_OBJECT&quot;,&quot;id&quot;:&quot;5cd0c65b-e03e-457c-88a6-5e4d1edfdf76&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925be977-ea5f-4d67-a199-a0dd3227048a&quot;,&quot;order&quot;:&quot;5&quot;},&quot;connectorInfo&quot;:{&quot;connectedObjects&quot;:[],&quot;type&quot;:&quot;QUADRATIC&quot;,&quot;offset&quot;:{&quot;x&quot;:0,&quot;y&quot;:0},&quot;bending&quot;:0.1,&quot;firstElementIsHead&quot;:true,&quot;customized&quot;:false}},&quot;69274200-e03e-4186-8742-26083c5a3f87&quot;:{&quot;type&quot;:&quot;FIGURE_OBJECT&quot;,&quot;id&quot;:&quot;69274200-e03e-4186-8742-26083c5a3f87&quot;,&quot;parent&quot;:{&quot;type&quot;:&quot;CHILD&quot;,&quot;parentId&quot;:&quot;caeda4e2-3478-45dd-be1a-f6aba4c964a7&quot;,&quot;order&quot;:&quot;5&quot;},&quot;relativeTransform&quot;:{&quot;translate&quot;:{&quot;x&quot;:13.841032587388892,&quot;y&quot;:0.0000666766866673277},&quot;rotate&quot;:0}},&quot;4efa2f67-5f11-4d5b-b3c9-df99b8cadc60&quot;:{&quot;type&quot;:&quot;FIGURE_OBJECT&quot;,&quot;id&quot;:&quot;4efa2f67-5f11-4d5b-b3c9-df99b8cadc60&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69274200-e03e-4186-8742-26083c5a3f87&quot;,&quot;order&quot;:&quot;2&quot;},&quot;connectorInfo&quot;:{&quot;connectedObjects&quot;:[],&quot;type&quot;:&quot;QUADRATIC&quot;,&quot;offset&quot;:{&quot;x&quot;:0,&quot;y&quot;:0},&quot;bending&quot;:0.1,&quot;firstElementIsHead&quot;:true,&quot;customized&quot;:false}},&quot;f62f3533-a5d0-4cda-bc06-066d5ba2dff6&quot;:{&quot;type&quot;:&quot;FIGURE_OBJECT&quot;,&quot;id&quot;:&quot;f62f3533-a5d0-4cda-bc06-066d5ba2dff6&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69274200-e03e-4186-8742-26083c5a3f87&quot;,&quot;order&quot;:&quot;5&quot;},&quot;connectorInfo&quot;:{&quot;connectedObjects&quot;:[],&quot;type&quot;:&quot;QUADRATIC&quot;,&quot;offset&quot;:{&quot;x&quot;:0,&quot;y&quot;:0},&quot;bending&quot;:0.1,&quot;firstElementIsHead&quot;:true,&quot;customized&quot;:false}},&quot;b67c596c-d5f7-4f37-ab58-0977ee9949ca&quot;:{&quot;type&quot;:&quot;FIGURE_OBJECT&quot;,&quot;id&quot;:&quot;b67c596c-d5f7-4f37-ab58-0977ee9949ca&quot;,&quot;parent&quot;:{&quot;type&quot;:&quot;CHILD&quot;,&quot;parentId&quot;:&quot;caeda4e2-3478-45dd-be1a-f6aba4c964a7&quot;,&quot;order&quot;:&quot;7&quot;},&quot;relativeTransform&quot;:{&quot;translate&quot;:{&quot;x&quot;:20.753354370190284,&quot;y&quot;:0.000052953826666339677},&quot;rotate&quot;:0}},&quot;3de6fd1a-984e-42ae-aded-4186c4551d17&quot;:{&quot;type&quot;:&quot;FIGURE_OBJECT&quot;,&quot;id&quot;:&quot;3de6fd1a-984e-42ae-aded-4186c4551d17&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b67c596c-d5f7-4f37-ab58-0977ee9949ca&quot;,&quot;order&quot;:&quot;2&quot;},&quot;connectorInfo&quot;:{&quot;connectedObjects&quot;:[],&quot;type&quot;:&quot;QUADRATIC&quot;,&quot;offset&quot;:{&quot;x&quot;:0,&quot;y&quot;:0},&quot;bending&quot;:0.1,&quot;firstElementIsHead&quot;:true,&quot;customized&quot;:false}},&quot;1112a6c3-5059-4a73-99cc-c7bcc641833f&quot;:{&quot;type&quot;:&quot;FIGURE_OBJECT&quot;,&quot;id&quot;:&quot;1112a6c3-5059-4a73-99cc-c7bcc641833f&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b67c596c-d5f7-4f37-ab58-0977ee9949ca&quot;,&quot;order&quot;:&quot;5&quot;},&quot;connectorInfo&quot;:{&quot;connectedObjects&quot;:[],&quot;type&quot;:&quot;QUADRATIC&quot;,&quot;offset&quot;:{&quot;x&quot;:0,&quot;y&quot;:0},&quot;bending&quot;:0.1,&quot;firstElementIsHead&quot;:true,&quot;customized&quot;:false}},&quot;cb892883-57c8-4801-a729-426db6255131&quot;:{&quot;type&quot;:&quot;FIGURE_OBJECT&quot;,&quot;id&quot;:&quot;cb892883-57c8-4801-a729-426db6255131&quot;,&quot;parent&quot;:{&quot;type&quot;:&quot;CROP&quot;,&quot;parentId&quot;:&quot;b67c596c-d5f7-4f37-ab58-0977ee9949ca&quot;,&quot;order&quot;:&quot;5&quot;},&quot;relativeTransform&quot;:{&quot;translate&quot;:{&quot;x&quot;:-61.35237427530402,&quot;y&quot;:-73.07821506378907},&quot;rotate&quot;:0,&quot;skewX&quot;:0,&quot;scale&quot;:{&quot;x&quot;:2.8557232522202716,&quot;y&quot;:2.5032286153072594}},&quot;path&quot;:{&quot;type&quot;:&quot;RECT&quot;,&quot;size&quot;:{&quot;x&quot;:2,&quot;y&quot;:2}},&quot;pathStyles&quot;:[{&quot;type&quot;:&quot;FILL&quot;,&quot;fillStyle&quot;:&quot;#fff&quot;}],&quot;isFrozen&quot;:true},&quot;83e6565e-5f14-455c-a583-6ab4eae0200c&quot;:{&quot;type&quot;:&quot;FIGURE_OBJECT&quot;,&quot;id&quot;:&quot;83e6565e-5f14-455c-a583-6ab4eae0200c&quot;,&quot;parent&quot;:{&quot;type&quot;:&quot;CHILD&quot;,&quot;parentId&quot;:&quot;caeda4e2-3478-45dd-be1a-f6aba4c964a7&quot;,&quot;order&quot;:&quot;75&quot;},&quot;relativeTransform&quot;:{&quot;translate&quot;:{&quot;x&quot;:-13.840888021401506,&quot;y&quot;:-1.2048667927542056e-14},&quot;rotate&quot;:0}},&quot;ef623276-4dab-4c82-a1db-129a9cc3d8aa&quot;:{&quot;type&quot;:&quot;FIGURE_OBJECT&quot;,&quot;id&quot;:&quot;ef623276-4dab-4c82-a1db-129a9cc3d8aa&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83e6565e-5f14-455c-a583-6ab4eae0200c&quot;,&quot;order&quot;:&quot;2&quot;},&quot;connectorInfo&quot;:{&quot;connectedObjects&quot;:[],&quot;type&quot;:&quot;QUADRATIC&quot;,&quot;offset&quot;:{&quot;x&quot;:0,&quot;y&quot;:0},&quot;bending&quot;:0.1,&quot;firstElementIsHead&quot;:true,&quot;customized&quot;:false}},&quot;ca966d55-8c2e-4da5-8e25-95b09c097c61&quot;:{&quot;type&quot;:&quot;FIGURE_OBJECT&quot;,&quot;id&quot;:&quot;ca966d55-8c2e-4da5-8e25-95b09c097c61&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83e6565e-5f14-455c-a583-6ab4eae0200c&quot;,&quot;order&quot;:&quot;5&quot;},&quot;connectorInfo&quot;:{&quot;connectedObjects&quot;:[],&quot;type&quot;:&quot;QUADRATIC&quot;,&quot;offset&quot;:{&quot;x&quot;:0,&quot;y&quot;:0},&quot;bending&quot;:0.1,&quot;firstElementIsHead&quot;:true,&quot;customized&quot;:false}},&quot;5cea0801-e9ab-4a89-88ce-5da6d13028ec&quot;:{&quot;type&quot;:&quot;FIGURE_OBJECT&quot;,&quot;id&quot;:&quot;5cea0801-e9ab-4a89-88ce-5da6d13028ec&quot;,&quot;parent&quot;:{&quot;type&quot;:&quot;CHILD&quot;,&quot;parentId&quot;:&quot;caeda4e2-3478-45dd-be1a-f6aba4c964a7&quot;,&quot;order&quot;:&quot;8&quot;},&quot;relativeTransform&quot;:{&quot;translate&quot;:{&quot;x&quot;:-6.928566238600112,&quot;y&quot;:-0.000013722860013036712},&quot;rotate&quot;:0}},&quot;789de4b1-2ff0-452f-a9ae-24b50a7797c5&quot;:{&quot;type&quot;:&quot;FIGURE_OBJECT&quot;,&quot;id&quot;:&quot;789de4b1-2ff0-452f-a9ae-24b50a7797c5&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5cea0801-e9ab-4a89-88ce-5da6d13028ec&quot;,&quot;order&quot;:&quot;2&quot;},&quot;connectorInfo&quot;:{&quot;connectedObjects&quot;:[],&quot;type&quot;:&quot;QUADRATIC&quot;,&quot;offset&quot;:{&quot;x&quot;:0,&quot;y&quot;:0},&quot;bending&quot;:0.1,&quot;firstElementIsHead&quot;:true,&quot;customized&quot;:false}},&quot;7fb8de94-6203-4e5d-b81a-16a4ef8584b7&quot;:{&quot;type&quot;:&quot;FIGURE_OBJECT&quot;,&quot;id&quot;:&quot;7fb8de94-6203-4e5d-b81a-16a4ef8584b7&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5cea0801-e9ab-4a89-88ce-5da6d13028ec&quot;,&quot;order&quot;:&quot;5&quot;},&quot;connectorInfo&quot;:{&quot;connectedObjects&quot;:[],&quot;type&quot;:&quot;QUADRATIC&quot;,&quot;offset&quot;:{&quot;x&quot;:0,&quot;y&quot;:0},&quot;bending&quot;:0.1,&quot;firstElementIsHead&quot;:true,&quot;customized&quot;:false}},&quot;e332e5ed-ab17-49ad-adb0-4cf3ae12cf12&quot;:{&quot;relativeTransform&quot;:{&quot;translate&quot;:{&quot;x&quot;:-225.53939574710958,&quot;y&quot;:-202.4725383283639},&quot;rotate&quot;:0,&quot;skewX&quot;:0,&quot;scale&quot;:{&quot;x&quot;:1,&quot;y&quot;:1}},&quot;type&quot;:&quot;FIGURE_OBJECT&quot;,&quot;id&quot;:&quot;e332e5ed-ab17-49ad-adb0-4cf3ae12cf12&quot;,&quot;isLocked&quot;:false,&quot;source&quot;:{&quot;id&quot;:&quot;5d1e4240b3261f0033eba010&quot;,&quot;type&quot;:&quot;ASSETS&quot;},&quot;isPremium&quot;:true,&quot;parent&quot;:{&quot;type&quot;:&quot;CHILD&quot;,&quot;parentId&quot;:&quot;ca1c573e-539e-49d7-8782-c50a9c35b91a&quot;,&quot;order&quot;:&quot;85&quot;}},&quot;ec81e032-4568-45a4-a336-4a41289e4fbe&quot;:{&quot;type&quot;:&quot;FIGURE_OBJECT&quot;,&quot;id&quot;:&quot;ec81e032-4568-45a4-a336-4a41289e4fbe&quot;,&quot;name&quot;:&quot;Spherical hydrogel&quot;,&quot;relativeTransform&quot;:{&quot;translate&quot;:{&quot;x&quot;:-0.14044722306680077,&quot;y&quot;:-0.1439584036434676},&quot;rotate&quot;:0,&quot;skewX&quot;:0,&quot;scale&quot;:{&quot;x&quot;:0.1755590288334985,&quot;y&quot;:0.1755590288334985}},&quot;opacity&quot;:1,&quot;image&quot;:{&quot;url&quot;:&quot;https://res.cloudinary.com/dlcjuc3ej/image/upload/v1562263822/n8xhkhq1t5lqlkllbpsh.svg#/keystone/api/icons/5d1e40cd29864104003440f4/20190704181022/image/hydrogel-spherical.svg&quot;,&quot;size&quot;:{&quot;x&quot;:385,&quot;y&quot;:399},&quot;isPremium&quot;:false},&quot;source&quot;:{&quot;id&quot;:&quot;5d1e40cd29864104003440f4&quot;,&quot;type&quot;:&quot;ASSETS&quot;},&quot;pathStyles&quot;:[{&quot;type&quot;:&quot;FILL&quot;,&quot;fillStyle&quot;:&quot;rgb(0,0,0)&quot;}],&quot;isLocked&quot;:false,&quot;parent&quot;:{&quot;type&quot;:&quot;CHILD&quot;,&quot;parentId&quot;:&quot;e332e5ed-ab17-49ad-adb0-4cf3ae12cf12&quot;,&quot;order&quot;:&quot;2&quot;}},&quot;101d8399-aaf7-461c-bbf3-8a2405ef32f2&quot;:{&quot;type&quot;:&quot;FIGURE_OBJECT&quot;,&quot;id&quot;:&quot;101d8399-aaf7-461c-bbf3-8a2405ef32f2&quot;,&quot;name&quot;:&quot;Sphere&quot;,&quot;relativeTransform&quot;:{&quot;translate&quot;:{&quot;x&quot;:0.22822673748355005,&quot;y&quot;:0.23524909863688856},&quot;rotate&quot;:0,&quot;skewX&quot;:0,&quot;scale&quot;:{&quot;x&quot;:0.33005097420697715,&quot;y&quot;:0.33005097420697715}},&quot;opacity&quot;:0.85,&quot;image&quot;:{&quot;url&quot;:&quot;https://icons.biorender.com/biorender/5f4529c2929bce0028c9f87a/sphere.png&quot;,&quot;size&quot;:{&quot;x&quot;:150,&quot;y&quot;:150},&quot;isPremium&quot;:false,&quot;fallbackUrl&quot;:&quot;https://res.cloudinary.com/dlcjuc3ej/image/upload/v1598368171/h1vfpnsihgpn9hrxozal.svg#/keystone/api/icons/5f4529c2929bce0028c9f87a/sphere.svg#/keystone/api/icons/5f4529c2929bce0028c9f87a/sphere.svg#/keystone/api/icons/5f4529c2929bce0028c9f87a/sphere.svg&quot;},&quot;source&quot;:{&quot;id&quot;:&quot;5b8847989629ce1400901caa&quot;,&quot;type&quot;:&quot;ASSETS&quot;},&quot;pathStyles&quot;:[{&quot;type&quot;:&quot;FILL&quot;,&quot;fillStyle&quot;:&quot;rgb(0,0,0)&quot;}],&quot;isLocked&quot;:false,&quot;parent&quot;:{&quot;type&quot;:&quot;CHILD&quot;,&quot;parentId&quot;:&quot;e332e5ed-ab17-49ad-adb0-4cf3ae12cf12&quot;,&quot;order&quot;:&quot;5&quot;},&quot;styles&quot;:{&quot;base_color&quot;:[{&quot;styleName&quot;:&quot;MONOCHROME_COLOR&quot;,&quot;index&quot;:0,&quot;color&quot;:&quot;#8F979D&quot;}],&quot;outline&quot;:[{&quot;monochromeTargetColor&quot;:&quot;#8F979D&quot;,&quot;styleName&quot;:&quot;FILL&quot;},{&quot;monochromeTargetColor&quot;:&quot;#8F979D&quot;,&quot;styleName&quot;:&quot;STROKE&quot;,&quot;color&quot;:&quot;#3a4249&quot;}],&quot;highlight-hidden&quot;:[{&quot;monochromeTargetColor&quot;:&quot;#8F979D&quot;,&quot;styleName&quot;:&quot;FILL&quot;,&quot;color&quot;:&quot;#ffffff&quot;},{&quot;monochromeTargetColor&quot;:&quot;#8F979D&quot;,&quot;styleName&quot;:&quot;STROKE&quot;}]}},&quot;8812925d-a73f-45b3-9756-5e4be8cdf48c&quot;:{&quot;type&quot;:&quot;FIGURE_OBJECT&quot;,&quot;id&quot;:&quot;8812925d-a73f-45b3-9756-5e4be8cdf48c&quot;,&quot;name&quot;:&quot;Spherical hydrogel&quot;,&quot;relativeTransform&quot;:{&quot;translate&quot;:{&quot;x&quot;:-0.14035099164326365,&quot;y&quot;:0.23528910001582873},&quot;rotate&quot;:0,&quot;skewX&quot;:0,&quot;scale&quot;:{&quot;x&quot;:0.1755590288334985,&quot;y&quot;:0.1755590288334985}},&quot;opacity&quot;:0.36,&quot;image&quot;:{&quot;url&quot;:&quot;https://icons.biorender.com/biorender/5d1e41122986410400344104/hydrogel-spherical.png&quot;,&quot;size&quot;:{&quot;x&quot;:385,&quot;y&quot;:399},&quot;isPremium&quot;:false,&quot;fallbackUrl&quot;:&quot;https://res.cloudinary.com/dlcjuc3ej/image/upload/v1562263822/dkz3pbcupgq5nrgfuzu1.svg#/keystone/api/icons/5d1e41122986410400344104/hydrogel-spherical.svg#/keystone/api/icons/5d1e41122986410400344104/hydrogel-spherical.svg&quot;},&quot;source&quot;:{&quot;id&quot;:&quot;5d1e40cd29864104003440f4&quot;,&quot;type&quot;:&quot;ASSETS&quot;},&quot;pathStyles&quot;:[{&quot;type&quot;:&quot;FILL&quot;,&quot;fillStyle&quot;:&quot;rgb(0,0,0)&quot;}],&quot;isLocked&quot;:false,&quot;parent&quot;:{&quot;type&quot;:&quot;CHILD&quot;,&quot;parentId&quot;:&quot;e332e5ed-ab17-49ad-adb0-4cf3ae12cf12&quot;,&quot;order&quot;:&quot;7&quot;}},&quot;6420f44e-aedf-4fb3-954c-e3e0f7a12429&quot;:{&quot;type&quot;:&quot;FIGURE_OBJECT&quot;,&quot;id&quot;:&quot;6420f44e-aedf-4fb3-954c-e3e0f7a12429&quot;,&quot;parent&quot;:{&quot;type&quot;:&quot;CHILD&quot;,&quot;parentId&quot;:&quot;ca1c573e-539e-49d7-8782-c50a9c35b91a&quot;,&quot;order&quot;:&quot;8&quot;},&quot;relativeTransform&quot;:{&quot;translate&quot;:{&quot;x&quot;:-116.55033281374114,&quot;y&quot;:-213.5986591832284},&quot;rotate&quot;:0,&quot;skewX&quot;:0,&quot;scale&quot;:{&quot;x&quot;:1,&quot;y&quot;:1}}},&quot;05945dce-ba4b-4e68-96b2-88d3908151e6&quot;:{&quot;id&quot;:&quot;05945dce-ba4b-4e68-96b2-88d3908151e6&quot;,&quot;type&quot;:&quot;FIGURE_OBJECT&quot;,&quot;relativeTransform&quot;:{&quot;translate&quot;:{&quot;x&quot;:-18.52240344891908,&quot;y&quot;:21.164834434992137},&quot;rotate&quot;:0},&quot;text&quot;:{&quot;textData&quot;:{&quot;lineSpacing&quot;:&quot;half&quot;,&quot;alignment&quot;:&quot;center&quot;,&quot;lines&quot;:[{&quot;runs&quot;:[{&quot;style&quot;:{&quot;fontFamily&quot;:&quot;Roboto&quot;,&quot;fontSize&quot;:5.652330873832213,&quot;color&quot;:&quot;rgba(23,23,23,1)&quot;,&quot;fontWeight&quot;:&quot;normal&quot;,&quot;fontStyle&quot;:&quot;normal&quot;,&quot;decoration&quot;:&quot;none&quot;,&quot;script&quot;:&quot;none&quot;},&quot;range&quot;:[0,1]},{&quot;style&quot;:{&quot;fontFamily&quot;:&quot;Roboto&quot;,&quot;fontSize&quot;:5.652330873832213,&quot;color&quot;:&quot;rgba(23,23,23,1)&quot;,&quot;fontWeight&quot;:&quot;normal&quot;,&quot;fontStyle&quot;:&quot;normal&quot;,&quot;decoration&quot;:&quot;none&quot;,&quot;script&quot;:&quot;super&quot;},&quot;range&quot;:[2,3]}],&quot;text&quot;:&quot;Ni2+&quot;}],&quot;verticalAlign&quot;:&quot;TOP&quot;,&quot;_lastCaretLocation&quot;:{&quot;lineIndex&quot;:0,&quot;runIndex&quot;:0,&quot;charIndex&quot;:0}},&quot;format&quot;:&quot;BETTER_TEXT&quot;,&quot;size&quot;:{&quot;x&quot;:12.916620937889109,&quot;y&quot;:6.3588722330612395},&quot;targetSize&quot;:{&quot;x&quot;:12.916620937889109,&quot;y&quot;:6.3588722330612395},&quot;verticalAlign&quot;:&quot;TOP&quot;},&quot;parent&quot;:{&quot;type&quot;:&quot;CHILD&quot;,&quot;parentId&quot;:&quot;6420f44e-aedf-4fb3-954c-e3e0f7a12429&quot;,&quot;order&quot;:&quot;02&quot;}},&quot;fece2f24-9cac-4e07-b94f-78a6c16abf31&quot;:{&quot;id&quot;:&quot;fece2f24-9cac-4e07-b94f-78a6c16abf31&quot;,&quot;type&quot;:&quot;FIGURE_OBJECT&quot;,&quot;relativeTransform&quot;:{&quot;translate&quot;:{&quot;x&quot;:-34.81472964579556,&quot;y&quot;:21.164504648877948},&quot;rotate&quot;:0},&quot;text&quot;:{&quot;textData&quot;:{&quot;lineSpacing&quot;:&quot;half&quot;,&quot;alignment&quot;:&quot;center&quot;,&quot;lines&quot;:[{&quot;runs&quot;:[{&quot;style&quot;:{&quot;fontFamily&quot;:&quot;Roboto&quot;,&quot;fontSize&quot;:5.652330873832213,&quot;color&quot;:&quot;rgba(23,23,23,1)&quot;,&quot;fontWeight&quot;:&quot;normal&quot;,&quot;fontStyle&quot;:&quot;normal&quot;,&quot;decoration&quot;:&quot;none&quot;,&quot;script&quot;:&quot;none&quot;},&quot;range&quot;:[0,0]}],&quot;text&quot;:&quot;N&quot;}],&quot;verticalAlign&quot;:&quot;TOP&quot;,&quot;_lastCaretLocation&quot;:{&quot;lineIndex&quot;:0,&quot;runIndex&quot;:-1,&quot;charIndex&quot;:-1,&quot;endOfLine&quot;:true}},&quot;format&quot;:&quot;BETTER_TEXT&quot;,&quot;size&quot;:{&quot;x&quot;:4.736636402481496,&quot;y&quot;:6.3588722330612395},&quot;targetSize&quot;:{&quot;x&quot;:4.736636402481496,&quot;y&quot;:6.3588722330612395},&quot;verticalAlign&quot;:&quot;TOP&quot;},&quot;parent&quot;:{&quot;type&quot;:&quot;CHILD&quot;,&quot;parentId&quot;:&quot;6420f44e-aedf-4fb3-954c-e3e0f7a12429&quot;,&quot;order&quot;:&quot;05&quot;}},&quot;9ba79e31-cd5e-4a2c-a738-eea9aa7ba0c9&quot;:{&quot;type&quot;:&quot;FIGURE_OBJECT&quot;,&quot;id&quot;:&quot;9ba79e31-cd5e-4a2c-a738-eea9aa7ba0c9&quot;,&quot;relativeTransform&quot;:{&quot;translate&quot;:{&quot;x&quot;:155.88739344659658,&quot;y&quot;:56.5181483231798},&quot;rotate&quot;:-0.34569519338577454},&quot;opacity&quot;:1,&quot;path&quot;:{&quot;type&quot;:&quot;POLY_LINE&quot;,&quot;points&quot;:[{&quot;x&quot;:-151.90261484241344,&quot;y&quot;:-113.40661727579692},{&quot;x&quot;:-153.60701361372026,&quot;y&quot;:-115.79116939954703},{&quot;x&quot;:-167.13543859045083,&quot;y&quot;:-111.19246902035455}],&quot;closed&quot;:false},&quot;pathStyles&quot;:[{&quot;type&quot;:&quot;FILL&quot;,&quot;fillStyle&quot;:&quot;rgba(0,0,0,0)&quot;},{&quot;type&quot;:&quot;STROKE&quot;,&quot;strokeStyle&quot;:&quot;rgba(23,23,23,1)&quot;,&quot;lineWidth&quot;:0.5545970717379999,&quot;lineJoin&quot;:&quot;round&quot;,&quot;dashArray&quot;:[0]}],&quot;isLocked&quot;:false,&quot;parent&quot;:{&quot;type&quot;:&quot;CHILD&quot;,&quot;parentId&quot;:&quot;6420f44e-aedf-4fb3-954c-e3e0f7a12429&quot;,&quot;order&quot;:&quot;07&quot;},&quot;connectorInfo&quot;:{&quot;connectedObjects&quot;:[],&quot;type&quot;:&quot;LINE&quot;,&quot;offset&quot;:{&quot;x&quot;:0,&quot;y&quot;:0},&quot;bending&quot;:0.1,&quot;firstElementIsHead&quot;:false,&quot;customized&quot;:true}},&quot;1160e12f-65f1-40bc-b381-51c82a4bcb91&quot;:{&quot;type&quot;:&quot;FIGURE_OBJECT&quot;,&quot;id&quot;:&quot;1160e12f-65f1-40bc-b381-51c82a4bcb91&quot;,&quot;relativeTransform&quot;:{&quot;translate&quot;:{&quot;x&quot;:87.16545449492011,&quot;y&quot;:1.8200975358265166},&quot;rotate&quot;:0},&quot;opacity&quot;:1,&quot;path&quot;:{&quot;type&quot;:&quot;POLY_LINE&quot;,&quot;points&quot;:[{&quot;x&quot;:-126.17125338121167,&quot;y&quot;:6.459340692203931},{&quot;x&quot;:-122.98487756687885,&quot;y&quot;:16.343183355074515}],&quot;closed&quot;:false},&quot;pathStyles&quot;:[{&quot;type&quot;:&quot;FILL&quot;,&quot;fillStyle&quot;:&quot;rgba(0,0,0,0)&quot;},{&quot;type&quot;:&quot;STROKE&quot;,&quot;strokeStyle&quot;:&quot;#232323&quot;,&quot;lineWidth&quot;:0.5765377491308857,&quot;lineJoin&quot;:&quot;round&quot;}],&quot;isLocked&quot;:false,&quot;parent&quot;:{&quot;type&quot;:&quot;CHILD&quot;,&quot;parentId&quot;:&quot;6420f44e-aedf-4fb3-954c-e3e0f7a12429&quot;,&quot;order&quot;:&quot;2&quot;},&quot;connectorInfo&quot;:{&quot;connectedObjects&quot;:[],&quot;type&quot;:&quot;LINE&quot;,&quot;offset&quot;:{&quot;x&quot;:0,&quot;y&quot;:0},&quot;bending&quot;:0.1,&quot;firstElementIsHead&quot;:false,&quot;customized&quot;:false}},&quot;44230145-e1ab-48f4-b7d5-c556807c8f48&quot;:{&quot;type&quot;:&quot;FIGURE_OBJECT&quot;,&quot;id&quot;:&quot;44230145-e1ab-48f4-b7d5-c556807c8f48&quot;,&quot;relativeTransform&quot;:{&quot;translate&quot;:{&quot;x&quot;:-105.2846586529627,&quot;y&quot;:30.19175930938473},&quot;rotate&quot;:-3.001354370271981},&quot;opacity&quot;:1,&quot;path&quot;:{&quot;type&quot;:&quot;POLY_LINE&quot;,&quot;points&quot;:[{&quot;x&quot;:-66.5739416330119,&quot;y&quot;:4.591519206884899},{&quot;x&quot;:-78.3758942411825,&quot;y&quot;:-2.3391050537777915},{&quot;x&quot;:-85.74919883928456,&quot;y&quot;:5.2690279841823315}],&quot;closed&quot;:false},&quot;pathStyles&quot;:[{&quot;type&quot;:&quot;FILL&quot;,&quot;fillStyle&quot;:&quot;rgba(0,0,0,0)&quot;},{&quot;type&quot;:&quot;STROKE&quot;,&quot;strokeStyle&quot;:&quot;rgba(23,23,23,1)&quot;,&quot;lineWidth&quot;:0.5545970717379999,&quot;lineJoin&quot;:&quot;round&quot;,&quot;dashArray&quot;:[0]}],&quot;isLocked&quot;:false,&quot;parent&quot;:{&quot;type&quot;:&quot;CHILD&quot;,&quot;parentId&quot;:&quot;6420f44e-aedf-4fb3-954c-e3e0f7a12429&quot;,&quot;order&quot;:&quot;22&quot;},&quot;connectorInfo&quot;:{&quot;connectedObjects&quot;:[],&quot;type&quot;:&quot;LINE&quot;,&quot;offset&quot;:{&quot;x&quot;:0,&quot;y&quot;:0},&quot;bending&quot;:0.1,&quot;firstElementIsHead&quot;:true,&quot;customized&quot;:true}},&quot;8866f4ae-4030-464c-8bd1-bbb5d47891a2&quot;:{&quot;type&quot;:&quot;FIGURE_OBJECT&quot;,&quot;id&quot;:&quot;8866f4ae-4030-464c-8bd1-bbb5d47891a2&quot;,&quot;relativeTransform&quot;:{&quot;translate&quot;:{&quot;x&quot;:-27.16096496857034,&quot;y&quot;:47.25118123123132},&quot;rotate&quot;:-3.141592653589793},&quot;opacity&quot;:1,&quot;path&quot;:{&quot;type&quot;:&quot;POLY_LINE&quot;,&quot;points&quot;:[{&quot;x&quot;:3.035521053200691e-16,&quot;y&quot;:4.374646874902376},{&quot;x&quot;:-9.086326597537347e-17,&quot;y&quot;:-1.3094776665227459}],&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25&quot;}},&quot;68bc24bc-9485-4cb3-bb12-ff9fca544bff&quot;:{&quot;type&quot;:&quot;FIGURE_OBJECT&quot;,&quot;id&quot;:&quot;68bc24bc-9485-4cb3-bb12-ff9fca544bff&quot;,&quot;relativeTransform&quot;:{&quot;translate&quot;:{&quot;x&quot;:-28.69426974820768,&quot;y&quot;:47.25118123123132},&quot;rotate&quot;:-3.141592653589793},&quot;opacity&quot;:1,&quot;path&quot;:{&quot;type&quot;:&quot;POLY_LINE&quot;,&quot;points&quot;:[{&quot;x&quot;:3.035521053200691e-16,&quot;y&quot;:4.374646874902376},{&quot;x&quot;:-9.086326597537347e-17,&quot;y&quot;:-1.3094776665227459}],&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27&quot;}},&quot;53a1b77d-32de-4fed-8c4d-7ee2ed8b1db4&quot;:{&quot;id&quot;:&quot;53a1b77d-32de-4fed-8c4d-7ee2ed8b1db4&quot;,&quot;type&quot;:&quot;FIGURE_OBJECT&quot;,&quot;relativeTransform&quot;:{&quot;translate&quot;:{&quot;x&quot;:-27.86583066367571,&quot;y&quot;:51.83246715121542},&quot;rotate&quot;:-3.141592653589793,&quot;skewX&quot;:5.551115123125784e-17},&quot;text&quot;:{&quot;textData&quot;:{&quot;lineSpacing&quot;:&quot;half&quot;,&quot;alignment&quot;:&quot;center&quot;,&quot;lines&quot;:[{&quot;runs&quot;:[{&quot;style&quot;:{&quot;fontFamily&quot;:&quot;Roboto&quot;,&quot;fontSize&quot;:5.689529174705854,&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5,&quot;y&quot;:6.358872233061246},&quot;targetSize&quot;:{&quot;x&quot;:3.911232965690825,&quot;y&quot;:6.358872233061246},&quot;verticalAlign&quot;:&quot;TOP&quot;},&quot;parent&quot;:{&quot;type&quot;:&quot;CHILD&quot;,&quot;parentId&quot;:&quot;6420f44e-aedf-4fb3-954c-e3e0f7a12429&quot;,&quot;order&quot;:&quot;3&quot;}},&quot;6da27879-a3e5-458f-9faa-5adaa9b64451&quot;:{&quot;type&quot;:&quot;FIGURE_OBJECT&quot;,&quot;id&quot;:&quot;6da27879-a3e5-458f-9faa-5adaa9b64451&quot;,&quot;relativeTransform&quot;:{&quot;translate&quot;:{&quot;x&quot;:-150.75301485191255,&quot;y&quot;:9.518947964717961},&quot;rotate&quot;:-3.001354370271981},&quot;opacity&quot;:1,&quot;path&quot;:{&quot;type&quot;:&quot;POLY_LINE&quot;,&quot;points&quot;:[{&quot;x&quot;:-114.49640204107178,&quot;y&quot;:-9.705628414467583},{&quot;x&quot;:-116.19328763921969,&quot;y&quot;:1.3633780212232538}],&quot;closed&quot;:false},&quot;pathStyles&quot;:[{&quot;type&quot;:&quot;FILL&quot;,&quot;fillStyle&quot;:&quot;rgba(0,0,0,0)&quot;},{&quot;type&quot;:&quot;STROKE&quot;,&quot;strokeStyle&quot;:&quot;#232323&quot;,&quot;lineWidth&quot;:0.5765377491308856,&quot;lineJoin&quot;:&quot;round&quot;}],&quot;isLocked&quot;:false,&quot;parent&quot;:{&quot;type&quot;:&quot;CHILD&quot;,&quot;parentId&quot;:&quot;6420f44e-aedf-4fb3-954c-e3e0f7a12429&quot;,&quot;order&quot;:&quot;35&quot;},&quot;connectorInfo&quot;:{&quot;connectedObjects&quot;:[],&quot;type&quot;:&quot;LINE&quot;,&quot;offset&quot;:{&quot;x&quot;:0,&quot;y&quot;:0},&quot;bending&quot;:0.1,&quot;firstElementIsHead&quot;:true,&quot;customized&quot;:false}},&quot;36ba2c4a-64f6-4145-addf-ab3c442672ee&quot;:{&quot;type&quot;:&quot;FIGURE_OBJECT&quot;,&quot;id&quot;:&quot;36ba2c4a-64f6-4145-addf-ab3c442672ee&quot;,&quot;relativeTransform&quot;:{&quot;translate&quot;:{&quot;x&quot;:0,&quot;y&quot;:0},&quot;rotate&quot;:0},&quot;opacity&quot;:1,&quot;path&quot;:{&quot;type&quot;:&quot;POLY_LINE&quot;,&quot;points&quot;:[{&quot;x&quot;:-20.05388664196086,&quot;y&quot;:17.405485475153533},{&quot;x&quot;:-17.43073590047979,&quot;y&quot;:9.347893712684996}],&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4&quot;},&quot;connectorInfo&quot;:{&quot;connectedObjects&quot;:[],&quot;type&quot;:&quot;LINE&quot;,&quot;offset&quot;:{&quot;x&quot;:0,&quot;y&quot;:0},&quot;bending&quot;:0.1,&quot;firstElementIsHead&quot;:false,&quot;customized&quot;:false}},&quot;2d7c2278-26fd-41f5-aca5-3f498f1de62f&quot;:{&quot;type&quot;:&quot;FIGURE_OBJECT&quot;,&quot;id&quot;:&quot;2d7c2278-26fd-41f5-aca5-3f498f1de62f&quot;,&quot;relativeTransform&quot;:{&quot;translate&quot;:{&quot;x&quot;:86.37059546578745,&quot;y&quot;:1.4813816082121176},&quot;rotate&quot;:0},&quot;opacity&quot;:1,&quot;path&quot;:{&quot;type&quot;:&quot;POLY_LINE&quot;,&quot;points&quot;:[{&quot;x&quot;:-109.97000721279733,&quot;y&quot;:20.022686817911296},{&quot;x&quot;:-119.27272608704499,&quot;y&quot;:20.022686817911296}],&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5&quot;},&quot;connectorInfo&quot;:{&quot;connectedObjects&quot;:[],&quot;type&quot;:&quot;LINE&quot;,&quot;offset&quot;:{&quot;x&quot;:0,&quot;y&quot;:0},&quot;bending&quot;:0.1,&quot;firstElementIsHead&quot;:false,&quot;customized&quot;:false}},&quot;9b6e6c6f-65e7-4de2-bdd3-e67f5502b234&quot;:{&quot;type&quot;:&quot;FIGURE_OBJECT&quot;,&quot;id&quot;:&quot;9b6e6c6f-65e7-4de2-bdd3-e67f5502b234&quot;,&quot;relativeTransform&quot;:{&quot;translate&quot;:{&quot;x&quot;:-0.08478496310748321,&quot;y&quot;:-0.08478496310748321},&quot;rotate&quot;:0},&quot;opacity&quot;:1,&quot;path&quot;:{&quot;type&quot;:&quot;POLY_LINE&quot;,&quot;points&quot;:[{&quot;x&quot;:-18.083655661005707,&quot;y&quot;:32.02023139133723},{&quot;x&quot;:-20.32004570029125,&quot;y&quot;:24.35737968887763}],&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52&quot;},&quot;connectorInfo&quot;:{&quot;connectedObjects&quot;:[],&quot;type&quot;:&quot;LINE&quot;,&quot;offset&quot;:{&quot;x&quot;:0,&quot;y&quot;:0},&quot;bending&quot;:0.1,&quot;firstElementIsHead&quot;:true,&quot;customized&quot;:false}},&quot;e0468a78-1f90-4ea8-93b1-f3b197eab78f&quot;:{&quot;id&quot;:&quot;e0468a78-1f90-4ea8-93b1-f3b197eab78f&quot;,&quot;type&quot;:&quot;FIGURE_OBJECT&quot;,&quot;relativeTransform&quot;:{&quot;translate&quot;:{&quot;x&quot;:-16.09020025113447,&quot;y&quot;:6.664541679135095},&quot;rotate&quot;:-4.996003610813205e-16,&quot;skewX&quot;:-3.885780586188049e-16},&quot;text&quot;:{&quot;textData&quot;:{&quot;lineSpacing&quot;:&quot;half&quot;,&quot;alignment&quot;:&quot;center&quot;,&quot;lines&quot;:[{&quot;runs&quot;:[{&quot;style&quot;:{&quot;fontFamily&quot;:&quot;Roboto&quot;,&quot;fontSize&quot;:5.68952917470586,&quot;color&quot;:&quot;rgba(23,23,23,1)&quot;,&quot;fontWeight&quot;:&quot;normal&quot;,&quot;fontStyle&quot;:&quot;normal&quot;,&quot;decoration&quot;:&quot;none&quot;,&quot;script&quot;:&quot;none&quot;},&quot;range&quot;:[0,0]},{&quot;style&quot;:{&quot;fontFamily&quot;:&quot;Roboto&quot;,&quot;fontSize&quot;:5.652330873832213,&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endOfLine&quot;:true}},&quot;format&quot;:&quot;BETTER_TEXT&quot;,&quot;size&quot;:{&quot;x&quot;:7.644683496838345,&quot;y&quot;:9.326345941823151},&quot;targetSize&quot;:{&quot;x&quot;:7.644683496838345,&quot;y&quot;:9.326345941823151},&quot;verticalAlign&quot;:&quot;TOP&quot;},&quot;parent&quot;:{&quot;type&quot;:&quot;CHILD&quot;,&quot;parentId&quot;:&quot;6420f44e-aedf-4fb3-954c-e3e0f7a12429&quot;,&quot;order&quot;:&quot;55&quot;}},&quot;fd4a4fc0-79ad-4387-93ed-70e1a2dc1eeb&quot;:{&quot;type&quot;:&quot;FIGURE_OBJECT&quot;,&quot;id&quot;:&quot;fd4a4fc0-79ad-4387-93ed-70e1a2dc1eeb&quot;,&quot;relativeTransform&quot;:{&quot;translate&quot;:{&quot;x&quot;:-28.604523854980524,&quot;y&quot;:-4.31208310719991},&quot;rotate&quot;:2.7755575615628923e-16},&quot;opacity&quot;:1,&quot;path&quot;:{&quot;type&quot;:&quot;POLY_LINE&quot;,&quot;points&quot;:[{&quot;x&quot;:7.892354738321794e-16,&quot;y&quot;:4.374646874902373},{&quot;x&quot;:-2.36244491535971e-16,&quot;y&quot;:-1.3094776665227454}],&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1&quot;}},&quot;4bdd5db0-45d8-4236-acfd-e10d5e615c3c&quot;:{&quot;type&quot;:&quot;FIGURE_OBJECT&quot;,&quot;id&quot;:&quot;4bdd5db0-45d8-4236-acfd-e10d5e615c3c&quot;,&quot;relativeTransform&quot;:{&quot;translate&quot;:{&quot;x&quot;:-27.071219075343183,&quot;y&quot;:-4.312083107199913},&quot;rotate&quot;:2.7755575615628923e-16},&quot;opacity&quot;:1,&quot;path&quot;:{&quot;type&quot;:&quot;POLY_LINE&quot;,&quot;points&quot;:[{&quot;x&quot;:7.892354738321794e-16,&quot;y&quot;:4.374646874902373},{&quot;x&quot;:-2.36244491535971e-16,&quot;y&quot;:-1.3094776665227454}],&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12&quot;}},&quot;a8f60830-69f2-42a1-8175-0b70341e6c79&quot;:{&quot;id&quot;:&quot;a8f60830-69f2-42a1-8175-0b70341e6c79&quot;,&quot;type&quot;:&quot;FIGURE_OBJECT&quot;,&quot;relativeTransform&quot;:{&quot;translate&quot;:{&quot;x&quot;:-27.984443122982587,&quot;y&quot;:-8.893369027184027},&quot;rotate&quot;:2.7755575615628923e-16,&quot;skewX&quot;:1.6653345369377358e-16},&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7,&quot;y&quot;:6.3588722330612395},&quot;targetSize&quot;:{&quot;x&quot;:3.911232965690827,&quot;y&quot;:6.3588722330612395},&quot;verticalAlign&quot;:&quot;TOP&quot;},&quot;parent&quot;:{&quot;type&quot;:&quot;CHILD&quot;,&quot;parentId&quot;:&quot;6420f44e-aedf-4fb3-954c-e3e0f7a12429&quot;,&quot;order&quot;:&quot;15&quot;}},&quot;4f77e6c2-c03d-400b-8dfb-cd8a8291b782&quot;:{&quot;type&quot;:&quot;FIGURE_OBJECT&quot;,&quot;id&quot;:&quot;4f77e6c2-c03d-400b-8dfb-cd8a8291b782&quot;,&quot;relativeTransform&quot;:{&quot;translate&quot;:{&quot;x&quot;:100.304457766433,&quot;y&quot;:-0.49133058792654066},&quot;rotate&quot;:-0.1359629784661621},&quot;opacity&quot;:1,&quot;path&quot;:{&quot;type&quot;:&quot;POLY_LINE&quot;,&quot;points&quot;:[{&quot;x&quot;:-134.96604025103434,&quot;y&quot;:-10.601980856544582},{&quot;x&quot;:-135.220987710761,&quot;y&quot;:-0.409916741980548}],&quot;closed&quot;:false},&quot;pathStyles&quot;:[{&quot;type&quot;:&quot;FILL&quot;,&quot;fillStyle&quot;:&quot;rgba(0,0,0,0)&quot;},{&quot;type&quot;:&quot;STROKE&quot;,&quot;strokeStyle&quot;:&quot;#232323&quot;,&quot;lineWidth&quot;:0.5765377491308856,&quot;lineJoin&quot;:&quot;round&quot;}],&quot;isLocked&quot;:false,&quot;parent&quot;:{&quot;type&quot;:&quot;CHILD&quot;,&quot;parentId&quot;:&quot;6420f44e-aedf-4fb3-954c-e3e0f7a12429&quot;,&quot;order&quot;:&quot;65&quot;},&quot;connectorInfo&quot;:{&quot;connectedObjects&quot;:[],&quot;type&quot;:&quot;LINE&quot;,&quot;offset&quot;:{&quot;x&quot;:0,&quot;y&quot;:0},&quot;bending&quot;:0.1,&quot;firstElementIsHead&quot;:true,&quot;customized&quot;:false}},&quot;a4ac9fde-f580-49d0-a341-6d92e6aa1ecb&quot;:{&quot;type&quot;:&quot;FIGURE_OBJECT&quot;,&quot;id&quot;:&quot;a4ac9fde-f580-49d0-a341-6d92e6aa1ecb&quot;,&quot;relativeTransform&quot;:{&quot;translate&quot;:{&quot;x&quot;:0,&quot;y&quot;:0},&quot;rotate&quot;:0},&quot;opacity&quot;:1,&quot;path&quot;:{&quot;type&quot;:&quot;POLY_LINE&quot;,&quot;points&quot;:[{&quot;x&quot;:-18.534523714635096,&quot;y&quot;:17.381329814806094},{&quot;x&quot;:-9.148335705374569,&quot;y&quot;:10.892294091555549}],&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7&quot;},&quot;connectorInfo&quot;:{&quot;connectedObjects&quot;:[],&quot;type&quot;:&quot;LINE&quot;,&quot;offset&quot;:{&quot;x&quot;:0,&quot;y&quot;:0},&quot;bending&quot;:0.1,&quot;firstElementIsHead&quot;:false,&quot;customized&quot;:false}},&quot;80cab5e9-4f46-40a1-917a-0fd5c9361352&quot;:{&quot;id&quot;:&quot;80cab5e9-4f46-40a1-917a-0fd5c9361352&quot;,&quot;type&quot;:&quot;FIGURE_OBJECT&quot;,&quot;relativeTransform&quot;:{&quot;translate&quot;:{&quot;x&quot;:-6.817901270458821,&quot;y&quot;:7.774241542111757},&quot;rotate&quot;:5.551115123125791e-17,&quot;skewX&quot;:-4.440892098500633e-16},&quot;text&quot;:{&quot;textData&quot;:{&quot;lineSpacing&quot;:&quot;half&quot;,&quot;alignment&quot;:&quot;center&quot;,&quot;lines&quot;:[{&quot;runs&quot;:[{&quot;style&quot;:{&quot;fontFamily&quot;:&quot;Roboto&quot;,&quot;fontSize&quot;:5.689529174705851,&quot;color&quot;:&quot;rgba(23,23,23,1)&quot;,&quot;fontWeight&quot;:&quot;normal&quot;,&quot;fontStyle&quot;:&quot;normal&quot;,&quot;decoration&quot;:&quot;none&quot;,&quot;script&quot;:&quot;none&quot;},&quot;range&quot;:[0,0]},{&quot;style&quot;:{&quot;fontFamily&quot;:&quot;Roboto&quot;,&quot;fontSize&quot;:5.689529174705851,&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format&quot;:&quot;BETTER_TEXT&quot;,&quot;size&quot;:{&quot;x&quot;:7.6446834968383355,&quot;y&quot;:9.326345941823165},&quot;targetSize&quot;:{&quot;x&quot;:7.6446834968383355,&quot;y&quot;:9.326345941823165},&quot;verticalAlign&quot;:&quot;TOP&quot;},&quot;parent&quot;:{&quot;type&quot;:&quot;CHILD&quot;,&quot;parentId&quot;:&quot;6420f44e-aedf-4fb3-954c-e3e0f7a12429&quot;,&quot;order&quot;:&quot;72&quot;}},&quot;2473c53b-88aa-4559-bb4f-6e8342f32f66&quot;:{&quot;type&quot;:&quot;FIGURE_OBJECT&quot;,&quot;id&quot;:&quot;2473c53b-88aa-4559-bb4f-6e8342f32f66&quot;,&quot;relativeTransform&quot;:{&quot;translate&quot;:{&quot;x&quot;:-16.772683552594746,&quot;y&quot;:-5.567306219562447},&quot;rotate&quot;:0.2097322149196149},&quot;opacity&quot;:1,&quot;path&quot;:{&quot;type&quot;:&quot;POLY_LINE&quot;,&quot;points&quot;:[{&quot;x&quot;:2.1644328968815214e-14,&quot;y&quot;:4.374646874902397},{&quot;x&quot;:-6.478869312661338e-15,&quot;y&quot;:-1.3094776665227523}],&quot;closed&quot;:false},&quot;pathStyles&quot;:[{&quot;type&quot;:&quot;FILL&quot;,&quot;fillStyle&quot;:&quot;rgba(0,0,0,0)&quot;},{&quot;type&quot;:&quot;STROKE&quot;,&quot;strokeStyle&quot;:&quot;rgba(23,23,23,1)&quot;,&quot;lineWidth&quot;:0.5545970717379997,&quot;lineJoin&quot;:&quot;round&quot;,&quot;dashArray&quot;:[0]}],&quot;isLocked&quot;:false,&quot;parent&quot;:{&quot;type&quot;:&quot;CHILD&quot;,&quot;parentId&quot;:&quot;6420f44e-aedf-4fb3-954c-e3e0f7a12429&quot;,&quot;order&quot;:&quot;57&quot;}},&quot;b6ddc552-fc07-4f05-854b-b41f3e2f866a&quot;:{&quot;type&quot;:&quot;FIGURE_OBJECT&quot;,&quot;id&quot;:&quot;b6ddc552-fc07-4f05-854b-b41f3e2f866a&quot;,&quot;relativeTransform&quot;:{&quot;translate&quot;:{&quot;x&quot;:-15.272978537353158,&quot;y&quot;:-5.2480752459431175},&quot;rotate&quot;:0.2097322149196149},&quot;opacity&quot;:1,&quot;path&quot;:{&quot;type&quot;:&quot;POLY_LINE&quot;,&quot;points&quot;:[{&quot;x&quot;:2.1644328968815214e-14,&quot;y&quot;:4.374646874902397},{&quot;x&quot;:-6.478869312661338e-15,&quot;y&quot;:-1.3094776665227523}],&quot;closed&quot;:false},&quot;pathStyles&quot;:[{&quot;type&quot;:&quot;FILL&quot;,&quot;fillStyle&quot;:&quot;rgba(0,0,0,0)&quot;},{&quot;type&quot;:&quot;STROKE&quot;,&quot;strokeStyle&quot;:&quot;rgba(23,23,23,1)&quot;,&quot;lineWidth&quot;:0.5545970717379997,&quot;lineJoin&quot;:&quot;round&quot;,&quot;dashArray&quot;:[0]}],&quot;isLocked&quot;:false,&quot;parent&quot;:{&quot;type&quot;:&quot;CHILD&quot;,&quot;parentId&quot;:&quot;6420f44e-aedf-4fb3-954c-e3e0f7a12429&quot;,&quot;order&quot;:&quot;6&quot;}},&quot;dac3b33e-08f9-4e35-a882-f86f1d071e03&quot;:{&quot;id&quot;:&quot;dac3b33e-08f9-4e35-a882-f86f1d071e03&quot;,&quot;type&quot;:&quot;FIGURE_OBJECT&quot;,&quot;relativeTransform&quot;:{&quot;translate&quot;:{&quot;x&quot;:-15.124116018291357,&quot;y&quot;:-9.846798866601189},&quot;rotate&quot;:5.384581669432011e-15,&quot;skewX&quot;:4.607425552194433e-15},&quot;text&quot;:{&quot;textData&quot;:{&quot;lineSpacing&quot;:&quot;half&quot;,&quot;alignment&quot;:&quot;center&quot;,&quot;lines&quot;:[{&quot;runs&quot;:[{&quot;style&quot;:{&quot;fontFamily&quot;:&quot;Roboto&quot;,&quot;fontSize&quot;:5.689529174705857,&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56,&quot;y&quot;:6.358872233061275},&quot;targetSize&quot;:{&quot;x&quot;:3.9112329656908256,&quot;y&quot;:6.358872233061275},&quot;verticalAlign&quot;:&quot;TOP&quot;},&quot;parent&quot;:{&quot;type&quot;:&quot;CHILD&quot;,&quot;parentId&quot;:&quot;6420f44e-aedf-4fb3-954c-e3e0f7a12429&quot;,&quot;order&quot;:&quot;62&quot;}},&quot;2b757a89-24c5-40ff-9e63-74d6e34276a9&quot;:{&quot;type&quot;:&quot;FIGURE_OBJECT&quot;,&quot;id&quot;:&quot;2b757a89-24c5-40ff-9e63-74d6e34276a9&quot;,&quot;relativeTransform&quot;:{&quot;translate&quot;:{&quot;x&quot;:81.05585005339486,&quot;y&quot;:4.028321899960916},&quot;rotate&quot;:0},&quot;opacity&quot;:1,&quot;path&quot;:{&quot;type&quot;:&quot;POLY_LINE&quot;,&quot;points&quot;:[{&quot;x&quot;:-97.84874390299034,&quot;y&quot;:-5.670493698930307},{&quot;x&quot;:-116.05522787576258,&quot;y&quot;:3.5173733991309777}],&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75&quot;},&quot;connectorInfo&quot;:{&quot;connectedObjects&quot;:[],&quot;type&quot;:&quot;LINE&quot;,&quot;offset&quot;:{&quot;x&quot;:0,&quot;y&quot;:0},&quot;bending&quot;:0.1,&quot;firstElementIsHead&quot;:false,&quot;customized&quot;:true}},&quot;fd410cee-7bb8-48b9-833c-1afcc76e7a86&quot;:{&quot;type&quot;:&quot;FIGURE_OBJECT&quot;,&quot;id&quot;:&quot;fd410cee-7bb8-48b9-833c-1afcc76e7a86&quot;,&quot;relativeTransform&quot;:{&quot;translate&quot;:{&quot;x&quot;:0,&quot;y&quot;:0},&quot;rotate&quot;:0},&quot;opacity&quot;:1,&quot;path&quot;:{&quot;type&quot;:&quot;POLY_LINE&quot;,&quot;points&quot;:[{&quot;x&quot;:-10.478097269411307,&quot;y&quot;:5.289243136151733},{&quot;x&quot;:-17.042161641131468,&quot;y&quot;:-1.645987122309222}],&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8&quot;},&quot;connectorInfo&quot;:{&quot;connectedObjects&quot;:[],&quot;type&quot;:&quot;LINE&quot;,&quot;offset&quot;:{&quot;x&quot;:0,&quot;y&quot;:0},&quot;bending&quot;:0.1,&quot;firstElementIsHead&quot;:true,&quot;customized&quot;:true}},&quot;c58a14a9-32d2-4cdb-a6bb-3fdae39f3c86&quot;:{&quot;type&quot;:&quot;FIGURE_OBJECT&quot;,&quot;id&quot;:&quot;c58a14a9-32d2-4cdb-a6bb-3fdae39f3c86&quot;,&quot;relativeTransform&quot;:{&quot;translate&quot;:{&quot;x&quot;:0,&quot;y&quot;:0},&quot;rotate&quot;:0},&quot;opacity&quot;:1,&quot;path&quot;:{&quot;type&quot;:&quot;POLY_LINE&quot;,&quot;points&quot;:[{&quot;x&quot;:-20.013350207576146,&quot;y&quot;:5.083080289203302},{&quot;x&quot;:-23.205007294095665,&quot;y&quot;:3.0184329631259605}],&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85&quot;},&quot;connectorInfo&quot;:{&quot;connectedObjects&quot;:[],&quot;type&quot;:&quot;LINE&quot;,&quot;offset&quot;:{&quot;x&quot;:0,&quot;y&quot;:0},&quot;bending&quot;:0.1,&quot;firstElementIsHead&quot;:true,&quot;customized&quot;:true}},&quot;f1a35e62-19d7-47a3-aa55-258cafc0bd92&quot;:{&quot;id&quot;:&quot;f1a35e62-19d7-47a3-aa55-258cafc0bd92&quot;,&quot;type&quot;:&quot;FIGURE_OBJECT&quot;,&quot;relativeTransform&quot;:{&quot;translate&quot;:{&quot;x&quot;:-15.913802076740376,&quot;y&quot;:35.199667507867844},&quot;rotate&quot;:-1.80411241501588e-15,&quot;skewX&quot;:-5.828670879282064e-16},&quot;text&quot;:{&quot;textData&quot;:{&quot;lineSpacing&quot;:&quot;half&quot;,&quot;alignment&quot;:&quot;center&quot;,&quot;lines&quot;:[{&quot;runs&quot;:[{&quot;style&quot;:{&quot;fontFamily&quot;:&quot;Roboto&quot;,&quot;fontSize&quot;:5.689529174705857,&quot;color&quot;:&quot;rgba(23,23,23,1)&quot;,&quot;fontWeight&quot;:&quot;normal&quot;,&quot;fontStyle&quot;:&quot;normal&quot;,&quot;decoration&quot;:&quot;none&quot;,&quot;script&quot;:&quot;none&quot;},&quot;range&quot;:[0,0]},{&quot;style&quot;:{&quot;fontFamily&quot;:&quot;Roboto&quot;,&quot;fontSize&quot;:5.689529174705857,&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format&quot;:&quot;BETTER_TEXT&quot;,&quot;size&quot;:{&quot;x&quot;:7.644683496838344,&quot;y&quot;:6.358872233061235},&quot;targetSize&quot;:{&quot;x&quot;:7.644683496838344,&quot;y&quot;:6.358872233061235},&quot;verticalAlign&quot;:&quot;TOP&quot;},&quot;parent&quot;:{&quot;type&quot;:&quot;CHILD&quot;,&quot;parentId&quot;:&quot;6420f44e-aedf-4fb3-954c-e3e0f7a12429&quot;,&quot;order&quot;:&quot;9&quot;}},&quot;f1c5dea7-5a64-4950-887a-b01aaf79236a&quot;:{&quot;type&quot;:&quot;FIGURE_OBJECT&quot;,&quot;id&quot;:&quot;f1c5dea7-5a64-4950-887a-b01aaf79236a&quot;,&quot;parent&quot;:{&quot;type&quot;:&quot;CHILD&quot;,&quot;parentId&quot;:&quot;ca1c573e-539e-49d7-8782-c50a9c35b91a&quot;,&quot;order&quot;:&quot;7&quot;},&quot;relativeTransform&quot;:{&quot;translate&quot;:{&quot;x&quot;:144.40559324775435,&quot;y&quot;:86.22699192040794},&quot;rotate&quot;:0,&quot;skewX&quot;:0,&quot;scale&quot;:{&quot;x&quot;:1,&quot;y&quot;:1}}},&quot;76ffbee0-f5a4-4f2a-b4d5-1413cfb9d3ef&quot;:{&quot;relativeTransform&quot;:{&quot;translate&quot;:{&quot;x&quot;:-284.7635718390969,&quot;y&quot;:-128.97182119510566},&quot;rotate&quot;:0,&quot;skewX&quot;:0,&quot;scale&quot;:{&quot;x&quot;:1,&quot;y&quot;:1}},&quot;type&quot;:&quot;FIGURE_OBJECT&quot;,&quot;id&quot;:&quot;76ffbee0-f5a4-4f2a-b4d5-1413cfb9d3ef&quot;,&quot;opacity&quot;:1,&quot;path&quot;:{&quot;type&quot;:&quot;POLY_LINE&quot;,&quot;points&quot;:[{&quot;x&quot;:-61.99237146782684,&quot;y&quot;:-116.03250337096918},{&quot;x&quot;:-17.173935493894533,&quot;y&quot;:-127.52281478709827},{&quot;x&quot;:31.368345959248543,&quot;y&quot;:-116.62390020096467}],&quot;closed&quot;:false},&quot;pathStyles&quot;:[{&quot;type&quot;:&quot;FILL&quot;,&quot;fillStyle&quot;:&quot;rgba(0,0,0,0)&quot;},{&quot;type&quot;:&quot;STROKE&quot;,&quot;strokeStyle&quot;:&quot;#232323&quot;,&quot;lineWidth&quot;:2,&quot;lineJoin&quot;:&quot;round&quot;}],&quot;pathSmoothing&quot;:{&quot;type&quot;:&quot;CATMULL_SMOOTHING&quot;,&quot;smoothing&quot;:0.2},&quot;pathMarkers&quot;:{&quot;markerEnd&quot;:{&quot;type&quot;:&quot;PATH&quot;,&quot;units&quot;:{&quot;type&quot;:&quot;STROKE_WIDTH&quot;,&quot;scale&quot;:1},&quot;orient&quot;:{&quot;type&quot;:&quot;CLIPPED_CHORD&quot;},&quot;clipDistance&quot;:4,&quot;name&quot;:&quot;arrow&quot;,&quot;relativeTransform&quot;:{&quot;translate&quot;:{&quot;x&quot;:0,&quot;y&quot;:0},&quot;rotate&quot;:0,&quot;skewX&quot;:0,&quot;scale&quot;:{&quot;x&quot;:1,&quot;y&quot;:1}},&quot;path&quot;:{&quot;type&quot;:&quot;SPLINE&quot;,&quot;spline&quot;:{&quot;points&quot;:[{&quot;x&quot;:0,&quot;y&quot;:0,&quot;isEndPoint&quot;:true},{&quot;x&quot;:-5,&quot;y&quot;:-2.5,&quot;isEndPoint&quot;:true},{&quot;x&quot;:-5,&quot;y&quot;:2.5,&quot;isEndPoint&quot;:true}],&quot;closed&quot;:true}},&quot;pathStyles&quot;:[{&quot;type&quot;:&quot;FILL&quot;,&quot;fillStyle&quot;:&quot;context-stroke-flat&quot;}]}},&quot;isLocked&quot;:false,&quot;parent&quot;:{&quot;type&quot;:&quot;CHILD&quot;,&quot;parentId&quot;:&quot;ca1c573e-539e-49d7-8782-c50a9c35b91a&quot;,&quot;order&quot;:&quot;9&quot;},&quot;connectorInfo&quot;:{&quot;connectedObjects&quot;:[],&quot;type&quot;:&quot;QUADRATIC&quot;,&quot;offset&quot;:{&quot;x&quot;:0,&quot;y&quot;:0},&quot;bending&quot;:-0.1,&quot;firstElementIsHead&quot;:true,&quot;customized&quot;:true},&quot;name&quot;:&quot;Curving arrow (editable) 2&quot;,&quot;displayName&quot;:&quot;Curving arrow (editable) 2&quot;,&quot;source&quot;:{&quot;id&quot;:&quot;62698e8569a04c42b06bda1b&quot;,&quot;type&quot;:&quot;ASSETS&quot;},&quot;isPremium&quot;:false},&quot;a56b92fa-676b-4046-9051-cf599dadbb59&quot;:{&quot;relativeTransform&quot;:{&quot;translate&quot;:{&quot;x&quot;:-121.02425351473802,&quot;y&quot;:-128.97100256271221},&quot;rotate&quot;:0,&quot;skewX&quot;:0,&quot;scale&quot;:{&quot;x&quot;:1,&quot;y&quot;:1}},&quot;type&quot;:&quot;FIGURE_OBJECT&quot;,&quot;id&quot;:&quot;a56b92fa-676b-4046-9051-cf599dadbb59&quot;,&quot;opacity&quot;:1,&quot;path&quot;:{&quot;type&quot;:&quot;POLY_LINE&quot;,&quot;points&quot;:[{&quot;x&quot;:-61.99237146782684,&quot;y&quot;:-116.03250337096918},{&quot;x&quot;:-17.173935493894533,&quot;y&quot;:-127.52281478709827},{&quot;x&quot;:31.368345959248543,&quot;y&quot;:-116.62390020096467}],&quot;closed&quot;:false},&quot;pathStyles&quot;:[{&quot;type&quot;:&quot;FILL&quot;,&quot;fillStyle&quot;:&quot;rgba(0,0,0,0)&quot;},{&quot;type&quot;:&quot;STROKE&quot;,&quot;strokeStyle&quot;:&quot;#232323&quot;,&quot;lineWidth&quot;:2,&quot;lineJoin&quot;:&quot;round&quot;}],&quot;pathSmoothing&quot;:{&quot;type&quot;:&quot;CATMULL_SMOOTHING&quot;,&quot;smoothing&quot;:0.2},&quot;pathMarkers&quot;:{&quot;markerEnd&quot;:{&quot;type&quot;:&quot;PATH&quot;,&quot;units&quot;:{&quot;type&quot;:&quot;STROKE_WIDTH&quot;,&quot;scale&quot;:1},&quot;orient&quot;:{&quot;type&quot;:&quot;CLIPPED_CHORD&quot;},&quot;clipDistance&quot;:4,&quot;name&quot;:&quot;arrow&quot;,&quot;relativeTransform&quot;:{&quot;translate&quot;:{&quot;x&quot;:0,&quot;y&quot;:0},&quot;rotate&quot;:0,&quot;skewX&quot;:0,&quot;scale&quot;:{&quot;x&quot;:1,&quot;y&quot;:1}},&quot;path&quot;:{&quot;type&quot;:&quot;SPLINE&quot;,&quot;spline&quot;:{&quot;points&quot;:[{&quot;x&quot;:0,&quot;y&quot;:0,&quot;isEndPoint&quot;:true},{&quot;x&quot;:-5,&quot;y&quot;:-2.5,&quot;isEndPoint&quot;:true},{&quot;x&quot;:-5,&quot;y&quot;:2.5,&quot;isEndPoint&quot;:true}],&quot;closed&quot;:true}},&quot;pathStyles&quot;:[{&quot;type&quot;:&quot;FILL&quot;,&quot;fillStyle&quot;:&quot;context-stroke-flat&quot;}]}},&quot;isLocked&quot;:false,&quot;parent&quot;:{&quot;type&quot;:&quot;CHILD&quot;,&quot;parentId&quot;:&quot;ca1c573e-539e-49d7-8782-c50a9c35b91a&quot;,&quot;order&quot;:&quot;95&quot;},&quot;connectorInfo&quot;:{&quot;connectedObjects&quot;:[],&quot;type&quot;:&quot;QUADRATIC&quot;,&quot;offset&quot;:{&quot;x&quot;:0,&quot;y&quot;:0},&quot;bending&quot;:-0.1,&quot;firstElementIsHead&quot;:true,&quot;customized&quot;:true},&quot;name&quot;:&quot;Curving arrow (editable) 2&quot;,&quot;displayName&quot;:&quot;Curving arrow (editable) 2&quot;,&quot;source&quot;:{&quot;id&quot;:&quot;62698e8569a04c42b06bda1b&quot;,&quot;type&quot;:&quot;ASSETS&quot;},&quot;isPremium&quot;:false}}}"/>
    <we:property name="669741aefa136492d2d0366f_1721239234393" value="{&quot;id&quot;:&quot;9107647b-7b8e-486d-8dbe-b5da56047dca&quot;,&quot;objects&quot;:{&quot;9107647b-7b8e-486d-8dbe-b5da56047dca&quot;:{&quot;id&quot;:&quot;9107647b-7b8e-486d-8dbe-b5da56047dca&quot;,&quot;type&quot;:&quot;FIGURE_OBJECT&quot;,&quot;document&quot;:{&quot;type&quot;:&quot;DOCUMENT_GROUP&quot;,&quot;canvasType&quot;:&quot;FIGURE&quot;,&quot;units&quot;:&quot;in&quot;}},&quot;a12be9f8-45b8-4231-93f1-010820195510&quot;:{&quot;id&quot;:&quot;a12be9f8-45b8-4231-93f1-010820195510&quot;,&quot;type&quot;:&quot;FIGURE_OBJECT&quot;,&quot;relativeTransform&quot;:{&quot;translate&quot;:{&quot;x&quot;:0,&quot;y&quot;:0},&quot;rotate&quot;:0,&quot;skewX&quot;:0,&quot;scale&quot;:{&quot;x&quot;:1,&quot;y&quot;:1}},&quot;path&quot;:{&quot;type&quot;:&quot;RECT&quot;,&quot;size&quot;:{&quot;x&quot;:960,&quot;y&quot;:672}},&quot;pathStyles&quot;:[{&quot;type&quot;:&quot;FILL&quot;,&quot;fillStyle&quot;:&quot;rgba(0,0,0,0)&quot;}],&quot;parent&quot;:{&quot;parentId&quot;:&quot;9107647b-7b8e-486d-8dbe-b5da56047dca&quot;,&quot;type&quot;:&quot;FRAME&quot;,&quot;order&quot;:&quot;5&quot;}},&quot;ca1c573e-539e-49d7-8782-c50a9c35b91a&quot;:{&quot;id&quot;:&quot;ca1c573e-539e-49d7-8782-c50a9c35b91a&quot;,&quot;type&quot;:&quot;FIGURE_OBJECT&quot;,&quot;document&quot;:{&quot;type&quot;:&quot;FIGURE&quot;,&quot;canvasType&quot;:&quot;FIGURE&quot;,&quot;units&quot;:&quot;in&quot;},&quot;parent&quot;:{&quot;parentId&quot;:&quot;9107647b-7b8e-486d-8dbe-b5da56047dca&quot;,&quot;type&quot;:&quot;DOCUMENT&quot;,&quot;order&quot;:&quot;5&quot;}},&quot;8e173ec4-3fbc-48ef-8038-04cf6849ea47&quot;:{&quot;id&quot;:&quot;8e173ec4-3fbc-48ef-8038-04cf6849ea47&quot;,&quot;type&quot;:&quot;FIGURE_OBJECT&quot;,&quot;relativeTransform&quot;:{&quot;translate&quot;:{&quot;x&quot;:0,&quot;y&quot;:0},&quot;rotate&quot;:0,&quot;skewX&quot;:0,&quot;scale&quot;:{&quot;x&quot;:1,&quot;y&quot;:1}},&quot;path&quot;:{&quot;type&quot;:&quot;RECT&quot;,&quot;size&quot;:{&quot;x&quot;:960,&quot;y&quot;:672}},&quot;pathStyles&quot;:[{&quot;type&quot;:&quot;FILL&quot;,&quot;fillStyle&quot;:&quot;rgb(207, 185, 144)&quot;}],&quot;parent&quot;:{&quot;type&quot;:&quot;FRAME&quot;,&quot;parentId&quot;:&quot;ca1c573e-539e-49d7-8782-c50a9c35b91a&quot;,&quot;order&quot;:&quot;5&quot;}},&quot;1183b8bd-6599-41da-9df8-d9bddee57461&quot;:{&quot;id&quot;:&quot;1183b8bd-6599-41da-9df8-d9bddee57461&quot;,&quot;type&quot;:&quot;FIGURE_OBJECT&quot;,&quot;guide&quot;:{&quot;type&quot;:&quot;GRID&quot;,&quot;distance&quot;:0.5,&quot;units&quot;:&quot;in&quot;},&quot;parent&quot;:{&quot;parentId&quot;:&quot;9107647b-7b8e-486d-8dbe-b5da56047dca&quot;,&quot;type&quot;:&quot;GUIDE&quot;,&quot;order&quot;:&quot;5&quot;}},&quot;98be752b-2223-4802-86a1-815bf50f0a54&quot;:{&quot;type&quot;:&quot;FIGURE_OBJECT&quot;,&quot;id&quot;:&quot;98be752b-2223-4802-86a1-815bf50f0a54&quot;,&quot;parent&quot;:{&quot;type&quot;:&quot;CHILD&quot;,&quot;parentId&quot;:&quot;f1c5dea7-5a64-4950-887a-b01aaf79236a&quot;,&quot;order&quot;:&quot;2&quot;},&quot;relativeTransform&quot;:{&quot;translate&quot;:{&quot;x&quot;:-366.081809533946,&quot;y&quot;:-332.20598330498063},&quot;rotate&quot;:0}},&quot;5d2859e8-9d02-4267-90f4-95ab1f7f0930&quot;:{&quot;type&quot;:&quot;FIGURE_OBJECT&quot;,&quot;id&quot;:&quot;5d2859e8-9d02-4267-90f4-95ab1f7f0930&quot;,&quot;path&quot;:{&quot;type&quot;:&quot;POLY_LINE&quot;,&quot;points&quot;:[{&quot;x&quot;:118.38639468985824,&quot;y&quot;:-73.24750961900484},{&quot;x&quot;:106.20667661839815,&quot;y&quot;:-81.39707062340744},{&quot;x&quot;:96.9824963462331,&quot;y&quot;:-105.76673288302425},{&quot;x&quot;:94.30050274268248,&quot;y&quot;:-97.3173302341839},{&quot;x&quot;:89.92267428018677,&quot;y&quot;:-95.79373033605155},{&quot;x&quot;:87.07844092672312,&quot;y&quot;:-87.79122717269398},{&quot;x&quot;:80.64001981241495,&quot;y&quot;:-85.98430470485646},{&quot;x&quot;:75.8648863038381,&quot;y&quot;:-76.36064015339831},{&quot;x&quot;:74.38570964963903,&quot;y&quot;:-71.10267034267197},{&quot;x&quot;:70.89273947861184,&quot;y&quot;:-64.21775196579196},{&quot;x&quot;:66.6344092646712,&quot;y&quot;:-62.09156434210051},{&quot;x&quot;:73.55300521557713,&quot;y&quot;:-58.28852536725287},{&quot;x&quot;:80.73343572607018,&quot;y&quot;:-59.05912890179189},{&quot;x&quot;:86.53964692451177,&quot;y&quot;:-60.67998833008664},{&quot;x&quot;:102.71514100008557,&quot;y&quot;:-61.57365172506811},{&quot;x&quot;:123.85580809914919,&quot;y&quot;:-57.716233371905346},{&quot;x&quot;:126.91117240568032,&quot;y&quot;:-69.84948882528666}],&quot;closed&quot;:true},&quot;pathSmoothing&quot;:{&quot;type&quot;:&quot;BISECT_SMOOTHING&quot;,&quot;smoothing&quot;:1,&quot;endPointMirroring&quot;:&quot;MIRROR_TANGENT_BOTH&quot;},&quot;pathStyles&quot;:[{&quot;type&quot;:&quot;FILL&quot;,&quot;fillStyle&quot;:{&quot;type&quot;:&quot;linear&quot;,&quot;angle&quot;:-46.21702518877075,&quot;colorStops&quot;:{&quot;0&quot;:&quot;rgb(216, 85, 109)&quot;,&quot;0.876&quot;:&quot;rgba(255, 255, 255, 0)&quot;}}},{&quot;type&quot;:&quot;STROKE&quot;,&quot;strokeStyle&quot;:&quot;rgba(0,0,0,0)&quot;,&quot;lineWidth&quot;:1.069353538978847,&quot;lineJoin&quot;:&quot;round&quot;}],&quot;relativeTransform&quot;:{&quot;translate&quot;:{&quot;x&quot;:-6.915234280872599,&quot;y&quot;:0.9581516282585607},&quot;rotate&quot;:-3.043382442879357},&quot;parent&quot;:{&quot;type&quot;:&quot;CHILD&quot;,&quot;parentId&quot;:&quot;98be752b-2223-4802-86a1-815bf50f0a54&quot;,&quot;order&quot;:&quot;2&quot;},&quot;connectorInfo&quot;:{&quot;connectedObjects&quot;:[],&quot;type&quot;:&quot;CUBIC&quot;,&quot;offset&quot;:{&quot;x&quot;:0,&quot;y&quot;:0},&quot;bending&quot;:0.1,&quot;firstElementIsHead&quot;:true,&quot;customized&quot;:true}},&quot;b02fa451-5b15-4534-a712-bc3c66791171&quot;:{&quot;relativeTransform&quot;:{&quot;translate&quot;:{&quot;x&quot;:-104.54367276667415,&quot;y&quot;:74.34654845577336},&quot;rotate&quot;:0.7433352464946112},&quot;type&quot;:&quot;FIGURE_OBJECT&quot;,&quot;id&quot;:&quot;b02fa451-5b15-4534-a712-bc3c66791171&quot;,&quot;name&quot;:&quot;dsDNA brush 3 (wavy)&quot;,&quot;displayName&quot;:&quot;Simplified dsDNA brush (wavy)&quot;,&quot;opacity&quot;:1,&quot;source&quot;:{&quot;id&quot;:&quot;5e7296c7e22d1d00a88b05e3&quot;,&quot;type&quot;:&quot;ASSETS&quot;},&quot;path&quot;:{&quot;type&quot;:&quot;POLY_LINE&quot;,&quot;points&quot;:[{&quot;x&quot;:16.317431737251805,&quot;y&quot;:-2.356434938921808},{&quot;x&quot;:5.888157681162927,&quot;y&quot;:2.4374833805998266},{&quot;x&quot;:-7.815225556438546,&quot;y&quot;:-4.605502543265227},{&quot;x&quot;:-16.18281201741826,&quot;y&quot;:-0.0007517402130146458}],&quot;closed&quot;:false},&quot;pathStyles&quot;:[{&quot;type&quot;:&quot;FILL&quot;,&quot;fillStyle&quot;:&quot;rgba(0,0,0,0)&quot;},{&quot;type&quot;:&quot;STROKE&quot;,&quot;strokeStyle&quot;:&quot;rgba(0,0,0,0)&quot;,&quot;lineWidth&quot;:3.2187438470114054,&quot;lineJoin&quot;:&quot;round&quot;}],&quot;pathSmoothing&quot;:{&quot;type&quot;:&quot;CATMULL_SMOOTHING&quot;,&quot;smoothing&quot;:0.2},&quot;pathPattern&quot;:{&quot;type&quot;:&quot;ROW&quot;,&quot;patternId&quot;:&quot;a6f1691f-1642-4d18-824e-31c930af3d69&quot;,&quot;patternTransform&quot;:{&quot;translate&quot;:{&quot;x&quot;:-0.00002540549651012527,&quot;y&quot;:0.5},&quot;rotate&quot;:3.141592653589793,&quot;skewX&quot;:0,&quot;scale&quot;:{&quot;x&quot;:-0.005076142131979695,&quot;y&quot;:0.005076142131979695}},&quot;xUnits&quot;:&quot;STROKE_WIDTH&quot;,&quot;yUnits&quot;:&quot;STROKE_WIDTH&quot;,&quot;bending&quot;:true,&quot;repeat&quot;:{&quot;distance&quot;:1.8661421567655458,&quot;align&quot;:&quot;CENTER&quot;},&quot;isPremium&quot;:true},&quot;isLocked&quot;:false,&quot;parent&quot;:{&quot;type&quot;:&quot;CHILD&quot;,&quot;parentId&quot;:&quot;98be752b-2223-4802-86a1-815bf50f0a54&quot;,&quot;order&quot;:&quot;5&quot;},&quot;isPremium&quot;:true,&quot;connectorInfo&quot;:{&quot;connectedObjects&quot;:[],&quot;type&quot;:&quot;CUBIC&quot;,&quot;offset&quot;:{&quot;x&quot;:0,&quot;y&quot;:0},&quot;bending&quot;:0.1,&quot;firstElementIsHead&quot;:true,&quot;customized&quot;:true}},&quot;a6f1691f-1642-4d18-824e-31c930af3d69&quot;:{&quot;type&quot;:&quot;FIGURE_OBJECT&quot;,&quot;id&quot;:&quot;a6f1691f-1642-4d18-824e-31c930af3d69&quot;,&quot;relativeTransform&quot;:{&quot;translate&quot;:{&quot;x&quot;:0,&quot;y&quot;:0},&quot;rotate&quot;:0,&quot;skewX&quot;:0,&quot;scale&quot;:{&quot;x&quot;:1,&quot;y&quot;:1}},&quot;source&quot;:{&quot;type&quot;:&quot;ASSETS&quot;,&quot;id&quot;:&quot;5e71324176df310028d1ed5d&quot;},&quot;name&quot;:&quot;dsDNA (simplified)&quot;},&quot;a74d440b-9875-438b-984d-6ed559815d2a&quot;:{&quot;type&quot;:&quot;FIGURE_OBJECT&quot;,&quot;id&quot;:&quot;a74d440b-9875-438b-984d-6ed559815d2a&quot;,&quot;parent&quot;:{&quot;type&quot;:&quot;CHILD&quot;,&quot;parentId&quot;:&quot;a6f1691f-1642-4d18-824e-31c930af3d69&quot;,&quot;order&quot;:&quot;7&quot;},&quot;relativeTransform&quot;:{&quot;translate&quot;:{&quot;x&quot;:0,&quot;y&quot;:0},&quot;rotate&quot;:0,&quot;skewX&quot;:0,&quot;scale&quot;:{&quot;x&quot;:1,&quot;y&quot;:1}}},&quot;77399918-9e2e-41d6-a56a-342649941986&quot;:{&quot;type&quot;:&quot;FIGURE_OBJECT&quot;,&quot;id&quot;:&quot;77399918-9e2e-41d6-a56a-342649941986&quot;,&quot;parent&quot;:{&quot;type&quot;:&quot;CHILD&quot;,&quot;parentId&quot;:&quot;a74d440b-9875-438b-984d-6ed559815d2a&quot;,&quot;order&quot;:&quot;2&quot;},&quot;relativeTransform&quot;:{&quot;translate&quot;:{&quot;x&quot;:0,&quot;y&quot;:0},&quot;rotate&quot;:0,&quot;skewX&quot;:0,&quot;scale&quot;:{&quot;x&quot;:1,&quot;y&quot;:1}},&quot;path&quot;:{&quot;type&quot;:&quot;SPLINE&quot;,&quot;spline&quot;:{&quot;points&quot;:[{&quot;x&quot;:367.63,&quot;y&quot;:14.14,&quot;isEndPoint&quot;:true},{&quot;x&quot;:353.18,&quot;y&quot;:7.140000000000001,&quot;isEndPoint&quot;:false},{&quot;x&quot;:332.5,&quot;y&quot;:7.140000000000001,&quot;isEndPoint&quot;:false},{&quot;x&quot;:332.5,&quot;y&quot;:7.140000000000001,&quot;isEndPoint&quot;:true},{&quot;x&quot;:282,&quot;y&quot;:7.42,&quot;isEndPoint&quot;:false},{&quot;x&quot;:251.44,&quot;y&quot;:51,&quot;isEndPoint&quot;:false},{&quot;x&quot;:224.49,&quot;y&quot;:89.43,&quot;isEndPoint&quot;:true},{&quot;x&quot;:201.26000000000002,&quot;y&quot;:122.59,&quot;isEndPoint&quot;:false},{&quot;x&quot;:179.31,&quot;y&quot;:153.9,&quot;isEndPoint&quot;:false},{&quot;x&quot;:149.9,&quot;y&quot;:153.9,&quot;isEndPoint&quot;:true},{&quot;x&quot;:149.32,&quot;y&quot;:153.9,&quot;isEndPoint&quot;:true},{&quot;x&quot;:149.32,&quot;y&quot;:189.9,&quot;isEndPoint&quot;:true},{&quot;x&quot;:149.91,&quot;y&quot;:189.9,&quot;isEndPoint&quot;:true},{&quot;x&quot;:198.06,&quot;y&quot;:189.9,&quot;isEndPoint&quot;:false},{&quot;x&quot;:226.5,&quot;y&quot;:149.31,&quot;isEndPoint&quot;:false},{&quot;x&quot;:254.01999999999998,&quot;y&quot;:110.05000000000001,&quot;isEndPoint&quot;:true},{&quot;x&quot;:278.15,&quot;y&quot;:75.61000000000001,&quot;isEndPoint&quot;:false},{&quot;x&quot;:300.95,&quot;y&quot;:43.05000000000001,&quot;isEndPoint&quot;:false},{&quot;x&quot;:333.02,&quot;y&quot;:43.05000000000001,&quot;isEndPoint&quot;:true},{&quot;x&quot;:333.02,&quot;y&quot;:43.05000000000001,&quot;isEndPoint&quot;:true},{&quot;x&quot;:344.54999999999995,&quot;y&quot;:43.05000000000001,&quot;isEndPoint&quot;:false},{&quot;x&quot;:356.46999999999997,&quot;y&quot;:47.16000000000001,&quot;isEndPoint&quot;:false},{&quot;x&quot;:367.56,&quot;y&quot;:55.750000000000014,&quot;isEndPoint&quot;:true}],&quot;closed&quot;:true}},&quot;pathStyles&quot;:[{&quot;type&quot;:&quot;FILL&quot;,&quot;fillStyle&quot;:&quot;#002479&quot;}],&quot;opacity&quot;:1},&quot;dbce8082-3ba7-4e81-93ca-16b0d1df6bf3&quot;:{&quot;type&quot;:&quot;FIGURE_OBJECT&quot;,&quot;id&quot;:&quot;dbce8082-3ba7-4e81-93ca-16b0d1df6bf3&quot;,&quot;parent&quot;:{&quot;type&quot;:&quot;CHILD&quot;,&quot;parentId&quot;:&quot;a74d440b-9875-438b-984d-6ed559815d2a&quot;,&quot;order&quot;:&quot;5&quot;},&quot;relativeTransform&quot;:{&quot;translate&quot;:{&quot;x&quot;:0,&quot;y&quot;:0},&quot;rotate&quot;:0,&quot;skewX&quot;:0,&quot;scale&quot;:{&quot;x&quot;:1,&quot;y&quot;:1}},&quot;path&quot;:{&quot;type&quot;:&quot;SPLINE&quot;,&quot;spline&quot;:{&quot;points&quot;:[{&quot;x&quot;:367.63,&quot;y&quot;:141.2,&quot;isEndPoint&quot;:true},{&quot;x&quot;:350.99,&quot;y&quot;:128.64999999999998,&quot;isEndPoint&quot;:false},{&quot;x&quot;:336.37,&quot;y&quot;:108.67999999999998,&quot;isEndPoint&quot;:false},{&quot;x&quot;:321.13,&quot;y&quot;:86.92999999999998,&quot;isEndPoint&quot;:true},{&quot;x&quot;:293.62,&quot;y&quot;:47.67,&quot;isEndPoint&quot;:false},{&quot;x&quot;:265.18,&quot;y&quot;:7.08,&quot;isEndPoint&quot;:false},{&quot;x&quot;:217,&quot;y&quot;:7.08,&quot;isEndPoint&quot;:true},{&quot;x&quot;:168.82,&quot;y&quot;:7.08,&quot;isEndPoint&quot;:false},{&quot;x&quot;:140.4,&quot;y&quot;:47.67,&quot;isEndPoint&quot;:false},{&quot;x&quot;:112.89,&quot;y&quot;:86.92999999999999,&quot;isEndPoint&quot;:true},{&quot;x&quot;:88.75,&quot;y&quot;:121.36999999999999,&quot;isEndPoint&quot;:false},{&quot;x&quot;:65.96000000000001,&quot;y&quot;:153.93,&quot;isEndPoint&quot;:false},{&quot;x&quot;:33.83,&quot;y&quot;:153.93,&quot;isEndPoint&quot;:true},{&quot;x&quot;:22.56,&quot;y&quot;:153.9,&quot;isEndPoint&quot;:false},{&quot;x&quot;:11,&quot;y&quot;:149.44,&quot;isEndPoint&quot;:false},{&quot;x&quot;:0.11,&quot;y&quot;:141.2,&quot;isEndPoint&quot;:true},{&quot;x&quot;:0,&quot;y&quot;:182.8,&quot;isEndPoint&quot;:true},{&quot;x&quot;:0.35,&quot;y&quot;:182.95000000000002,&quot;isEndPoint&quot;:true},{&quot;x&quot;:10.905530717350821,&quot;y&quot;:187.59644786408347,&quot;isEndPoint&quot;:false},{&quot;x&quot;:22.317101480766773,&quot;y&quot;:189.98095518778234,&quot;isEndPoint&quot;:false},{&quot;x&quot;:33.84999999999999,&quot;y&quot;:189.95000000000002,&quot;isEndPoint&quot;:true},{&quot;x&quot;:84.73999999999998,&quot;y&quot;:189.95000000000002,&quot;isEndPoint&quot;:false},{&quot;x&quot;:115.38999999999999,&quot;y&quot;:146.21,&quot;isEndPoint&quot;:false},{&quot;x&quot;:142.45,&quot;y&quot;:107.60000000000002,&quot;isEndPoint&quot;:true},{&quot;x&quot;:165.68,&quot;y&quot;:74.45,&quot;isEndPoint&quot;:false},{&quot;x&quot;:187.62,&quot;y&quot;:43.13,&quot;isEndPoint&quot;:false},{&quot;x&quot;:217,&quot;y&quot;:43.13,&quot;isEndPoint&quot;:true},{&quot;x&quot;:246.38,&quot;y&quot;:43.13,&quot;isEndPoint&quot;:false},{&quot;x&quot;:268.35,&quot;y&quot;:74.46000000000001,&quot;isEndPoint&quot;:false},{&quot;x&quot;:291.58,&quot;y&quot;:107.62,&quot;isEndPoint&quot;:true},{&quot;x&quot;:311.82,&quot;y&quot;:136.5,&quot;isEndPoint&quot;:false},{&quot;x&quot;:335.58,&quot;y&quot;:168.97,&quot;isEndPoint&quot;:false},{&quot;x&quot;:367.58,&quot;y&quot;:182.8,&quot;isEndPoint&quot;:true}],&quot;closed&quot;:true}},&quot;pathStyles&quot;:[{&quot;type&quot;:&quot;FILL&quot;,&quot;fillStyle&quot;:&quot;#184193&quot;}],&quot;opacity&quot;:1},&quot;92d033d0-f47e-4f77-9c55-368cc54d2423&quot;:{&quot;type&quot;:&quot;FIGURE_OBJECT&quot;,&quot;id&quot;:&quot;92d033d0-f47e-4f77-9c55-368cc54d2423&quot;,&quot;parent&quot;:{&quot;type&quot;:&quot;CHILD&quot;,&quot;parentId&quot;:&quot;a74d440b-9875-438b-984d-6ed559815d2a&quot;,&quot;order&quot;:&quot;7&quot;},&quot;relativeTransform&quot;:{&quot;translate&quot;:{&quot;x&quot;:0,&quot;y&quot;:0},&quot;rotate&quot;:0,&quot;skewX&quot;:0,&quot;scale&quot;:{&quot;x&quot;:1,&quot;y&quot;:1}},&quot;path&quot;:{&quot;type&quot;:&quot;SPLINE&quot;,&quot;spline&quot;:{&quot;points&quot;:[{&quot;x&quot;:149.9,&quot;y&quot;:153.9,&quot;isEndPoint&quot;:true},{&quot;x&quot;:120.5,&quot;y&quot;:153.9,&quot;isEndPoint&quot;:false},{&quot;x&quot;:98.56,&quot;y&quot;:122.59,&quot;isEndPoint&quot;:false},{&quot;x&quot;:75.33000000000001,&quot;y&quot;:89.43,&quot;isEndPoint&quot;:true},{&quot;x&quot;:75.33000000000001,&quot;y&quot;:89.43,&quot;isEndPoint&quot;:true},{&quot;x&quot;:55.25,&quot;y&quot;:60.79,&quot;isEndPoint&quot;:false},{&quot;x&quot;:31.69,&quot;y&quot;:28.16,&quot;isEndPoint&quot;:false},{&quot;x&quot;:0,&quot;y&quot;:14.14,&quot;isEndPoint&quot;:true},{&quot;x&quot;:0,&quot;y&quot;:55.83,&quot;isEndPoint&quot;:true},{&quot;x&quot;:16.4,&quot;y&quot;:68.49,&quot;isEndPoint&quot;:false},{&quot;x&quot;:30.8,&quot;y&quot;:88.71000000000001,&quot;isEndPoint&quot;:false},{&quot;x&quot;:45.79,&quot;y&quot;:110.11,&quot;isEndPoint&quot;:true},{&quot;x&quot;:73.3,&quot;y&quot;:149.36,&quot;isEndPoint&quot;:false},{&quot;x&quot;:101.74,&quot;y&quot;:190,&quot;isEndPoint&quot;:false},{&quot;x&quot;:149.9,&quot;y&quot;:190,&quot;isEndPoint&quot;:true}],&quot;closed&quot;:true}},&quot;pathStyles&quot;:[{&quot;type&quot;:&quot;FILL&quot;,&quot;fillStyle&quot;:&quot;#002479&quot;}],&quot;opacity&quot;:1},&quot;e71bf476-d1fc-4337-96f3-28a9d04fc9f5&quot;:{&quot;id&quot;:&quot;e71bf476-d1fc-4337-96f3-28a9d04fc9f5&quot;,&quot;name&quot;:&quot;Neisseria (autolysis)&quot;,&quot;displayName&quot;:&quot;&quot;,&quot;type&quot;:&quot;FIGURE_OBJECT&quot;,&quot;relativeTransform&quot;:{&quot;translate&quot;:{&quot;x&quot;:-517.6726095220179,&quot;y&quot;:-285.7712118092584},&quot;rotate&quot;:0.3878083739254063,&quot;skewX&quot;:-5.963339641455743e-17,&quot;scale&quot;:{&quot;x&quot;:0.9648178827385634,&quot;y&quot;:0.9648178827385631}},&quot;image&quot;:{&quot;url&quot;:&quot;https://icons.biorender.com/biorender/634086aac5bef10021d6a59a/20221007200738/image/neisseria-autolysis.png&quot;,&quot;fallbackUrl&quot;:&quot;https://res.cloudinary.com/dlcjuc3ej/image/upload/v1665173258/w0uby8jojohwsqltr5nj.svg#/keystone/api/icons/634086aac5bef10021d6a59a/20221007200738/image/neisseria-autolysis.svg&quot;,&quot;isPremium&quot;:false,&quot;size&quot;:{&quot;x&quot;:100,&quot;y&quot;:73.8255033557047}},&quot;source&quot;:{&quot;id&quot;:&quot;634086aac5bef10021d6a59a&quot;,&quot;type&quot;:&quot;ASSETS&quot;},&quot;isPremium&quot;:false,&quot;parent&quot;:{&quot;type&quot;:&quot;CHILD&quot;,&quot;parentId&quot;:&quot;f1c5dea7-5a64-4950-887a-b01aaf79236a&quot;,&quot;order&quot;:&quot;5&quot;},&quot;opacity&quot;:1,&quot;styles&quot;:{&quot;editable&quot;:[{&quot;styleName&quot;:&quot;MONOCHROME_COLOR&quot;,&quot;index&quot;:0,&quot;color&quot;:&quot;#EBAFAF&quot;}]}},&quot;0b887c29-bdf1-4193-9d73-61cdf4f52d27&quot;:{&quot;type&quot;:&quot;FIGURE_OBJECT&quot;,&quot;id&quot;:&quot;0b887c29-bdf1-4193-9d73-61cdf4f52d27&quot;,&quot;parent&quot;:{&quot;type&quot;:&quot;CHILD&quot;,&quot;parentId&quot;:&quot;ca1c573e-539e-49d7-8782-c50a9c35b91a&quot;,&quot;order&quot;:&quot;72&quot;},&quot;relativeTransform&quot;:{&quot;translate&quot;:{&quot;x&quot;:-70.02784658684465,&quot;y&quot;:-107.40131783743327},&quot;rotate&quot;:0,&quot;skewX&quot;:0,&quot;scale&quot;:{&quot;x&quot;:1,&quot;y&quot;:1}}},&quot;320f2fd7-2c3d-49c6-8b92-7443c1124930&quot;:{&quot;id&quot;:&quot;320f2fd7-2c3d-49c6-8b92-7443c1124930&quot;,&quot;type&quot;:&quot;FIGURE_OBJECT&quot;,&quot;relativeTransform&quot;:{&quot;translate&quot;:{&quot;x&quot;:-51.50714173609379,&quot;y&quot;:-72.94169367345894},&quot;rotate&quot;:2.449293598294706e-16,&quot;skewX&quot;:5.551115123125786e-17},&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style&quot;:{&quot;fontFamily&quot;:&quot;Roboto&quot;,&quot;fontSize&quot;:7.913263223365094,&quot;color&quot;:&quot;rgba(23,23,23,1)&quot;,&quot;fontWeight&quot;:&quot;normal&quot;,&quot;fontStyle&quot;:&quot;normal&quot;,&quot;decoration&quot;:&quot;none&quot;,&quot;script&quot;:&quot;sub&quot;},&quot;range&quot;:[1,1]},{&quot;style&quot;:{&quot;fontFamily&quot;:&quot;Roboto&quot;,&quot;fontSize&quot;:5.689529174705858,&quot;color&quot;:&quot;rgba(23,23,23,1)&quot;,&quot;fontWeight&quot;:&quot;normal&quot;,&quot;fontStyle&quot;:&quot;normal&quot;,&quot;decoration&quot;:&quot;none&quot;,&quot;script&quot;:&quot;none&quot;},&quot;range&quot;:[2,2]}],&quot;text&quot;:&quot;H2O&quot;}],&quot;verticalAlign&quot;:&quot;CENTER&quot;,&quot;_lastCaretLocation&quot;:{&quot;lineIndex&quot;:0,&quot;runIndex&quot;:1,&quot;charIndex&quot;:1}},&quot;format&quot;:&quot;BETTER_TEXT&quot;,&quot;size&quot;:{&quot;x&quot;:11.161462494458618,&quot;y&quot;:9.326345941823156},&quot;targetSize&quot;:{&quot;x&quot;:11.161462494458618,&quot;y&quot;:9.326345941823156},&quot;verticalAlign&quot;:&quot;TOP&quot;},&quot;parent&quot;:{&quot;type&quot;:&quot;CHILD&quot;,&quot;parentId&quot;:&quot;0b887c29-bdf1-4193-9d73-61cdf4f52d27&quot;,&quot;order&quot;:&quot;02&quot;}},&quot;086cbbf7-8ed0-41a1-b578-cb560e3ab69f&quot;:{&quot;id&quot;:&quot;086cbbf7-8ed0-41a1-b578-cb560e3ab69f&quot;,&quot;type&quot;:&quot;FIGURE_OBJECT&quot;,&quot;relativeTransform&quot;:{&quot;translate&quot;:{&quot;x&quot;:-41.92771267939479,&quot;y&quot;:-85.48732466447325},&quot;rotate&quot;:2.449293598294706e-16,&quot;skewX&quot;:5.551115123125786e-17},&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style&quot;:{&quot;fontFamily&quot;:&quot;Roboto&quot;,&quot;fontSize&quot;:7.913263223365094,&quot;color&quot;:&quot;rgba(23,23,23,1)&quot;,&quot;fontWeight&quot;:&quot;normal&quot;,&quot;fontStyle&quot;:&quot;normal&quot;,&quot;decoration&quot;:&quot;none&quot;,&quot;script&quot;:&quot;sub&quot;},&quot;range&quot;:[1,1]},{&quot;style&quot;:{&quot;fontFamily&quot;:&quot;Roboto&quot;,&quot;fontSize&quot;:5.689529174705858,&quot;color&quot;:&quot;rgba(23,23,23,1)&quot;,&quot;fontWeight&quot;:&quot;normal&quot;,&quot;fontStyle&quot;:&quot;normal&quot;,&quot;decoration&quot;:&quot;none&quot;,&quot;script&quot;:&quot;none&quot;},&quot;range&quot;:[2,2]}],&quot;text&quot;:&quot;H2O&quot;}],&quot;verticalAlign&quot;:&quot;CENTER&quot;,&quot;_lastCaretLocation&quot;:{&quot;lineIndex&quot;:0,&quot;runIndex&quot;:2,&quot;charIndex&quot;:2}},&quot;format&quot;:&quot;BETTER_TEXT&quot;,&quot;size&quot;:{&quot;x&quot;:11.161462494458618,&quot;y&quot;:9.326345941823156},&quot;targetSize&quot;:{&quot;x&quot;:11.161462494458618,&quot;y&quot;:9.326345941823156},&quot;verticalAlign&quot;:&quot;TOP&quot;},&quot;parent&quot;:{&quot;type&quot;:&quot;CHILD&quot;,&quot;parentId&quot;:&quot;0b887c29-bdf1-4193-9d73-61cdf4f52d27&quot;,&quot;order&quot;:&quot;05&quot;}},&quot;527949e0-88ea-47af-b372-f4f3af6dd38c&quot;:{&quot;type&quot;:&quot;FIGURE_OBJECT&quot;,&quot;id&quot;:&quot;527949e0-88ea-47af-b372-f4f3af6dd38c&quot;,&quot;relativeTransform&quot;:{&quot;translate&quot;:{&quot;x&quot;:0,&quot;y&quot;:0},&quot;rotate&quot;:0},&quot;opacity&quot;:1,&quot;path&quot;:{&quot;type&quot;:&quot;POLY_LINE&quot;,&quot;points&quot;:[{&quot;x&quot;:-61.94395005756792,&quot;y&quot;:-84.50220095381282},{&quot;x&quot;:-47.769053417889126,&quot;y&quot;:-85.48732466447325}],&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0b887c29-bdf1-4193-9d73-61cdf4f52d27&quot;,&quot;order&quot;:&quot;07&quot;},&quot;connectorInfo&quot;:{&quot;connectedObjects&quot;:[],&quot;type&quot;:&quot;LINE&quot;,&quot;offset&quot;:{&quot;x&quot;:0,&quot;y&quot;:0},&quot;bending&quot;:0.1,&quot;firstElementIsHead&quot;:false,&quot;customized&quot;:false}},&quot;2ad6c88b-d9e5-4b30-9a86-2a873722966c&quot;:{&quot;type&quot;:&quot;FIGURE_OBJECT&quot;,&quot;id&quot;:&quot;2ad6c88b-d9e5-4b30-9a86-2a873722966c&quot;,&quot;relativeTransform&quot;:{&quot;translate&quot;:{&quot;x&quot;:0,&quot;y&quot;:0},&quot;rotate&quot;:0,&quot;skewX&quot;:0,&quot;scale&quot;:{&quot;x&quot;:1,&quot;y&quot;:1}},&quot;opacity&quot;:1,&quot;path&quot;:{&quot;type&quot;:&quot;POLY_LINE&quot;,&quot;points&quot;:[{&quot;x&quot;:-63.290353707820714,&quot;y&quot;:-81.78804139325605},{&quot;x&quot;:-57.0878729833231,&quot;y&quot;:-75.20426227633759}],&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0b887c29-bdf1-4193-9d73-61cdf4f52d27&quot;,&quot;order&quot;:&quot;1&quot;},&quot;connectorInfo&quot;:{&quot;connectedObjects&quot;:[{&quot;objectId&quot;:&quot;320f2fd7-2c3d-49c6-8b92-7443c1124930&quot;,&quot;coordinates&quot;:{&quot;x&quot;:0,&quot;y&quot;:0.25740031337113956}}],&quot;type&quot;:&quot;LINE&quot;,&quot;offset&quot;:{&quot;x&quot;:0,&quot;y&quot;:0},&quot;bending&quot;:0.1,&quot;firstElementIsHead&quot;:false,&quot;customized&quot;:false}},&quot;caeda4e2-3478-45dd-be1a-f6aba4c964a7&quot;:{&quot;type&quot;:&quot;FIGURE_OBJECT&quot;,&quot;id&quot;:&quot;caeda4e2-3478-45dd-be1a-f6aba4c964a7&quot;,&quot;parent&quot;:{&quot;type&quot;:&quot;CHILD&quot;,&quot;parentId&quot;:&quot;ca1c573e-539e-49d7-8782-c50a9c35b91a&quot;,&quot;order&quot;:&quot;75&quot;},&quot;relativeTransform&quot;:{&quot;translate&quot;:{&quot;x&quot;:-117.91451244587577,&quot;y&quot;:-129.76764197869898},&quot;rotate&quot;:0,&quot;skewX&quot;:0,&quot;scale&quot;:{&quot;x&quot;:1,&quot;y&quot;:1}}},&quot;1380a914-ee89-4717-bfcd-db201f80a280&quot;:{&quot;type&quot;:&quot;FIGURE_OBJECT&quot;,&quot;id&quot;:&quot;1380a914-ee89-4717-bfcd-db201f80a280&quot;,&quot;parent&quot;:{&quot;type&quot;:&quot;CHILD&quot;,&quot;parentId&quot;:&quot;caeda4e2-3478-45dd-be1a-f6aba4c964a7&quot;,&quot;order&quot;:&quot;1&quot;},&quot;relativeTransform&quot;:{&quot;translate&quot;:{&quot;x&quot;:0,&quot;y&quot;:0},&quot;rotate&quot;:0}},&quot;821b24fb-9036-4772-8e66-7ccbe606aed3&quot;:{&quot;type&quot;:&quot;FIGURE_OBJECT&quot;,&quot;id&quot;:&quot;821b24fb-9036-4772-8e66-7ccbe606aed3&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1380a914-ee89-4717-bfcd-db201f80a280&quot;,&quot;order&quot;:&quot;2&quot;},&quot;connectorInfo&quot;:{&quot;connectedObjects&quot;:[],&quot;type&quot;:&quot;QUADRATIC&quot;,&quot;offset&quot;:{&quot;x&quot;:0,&quot;y&quot;:0},&quot;bending&quot;:0.1,&quot;firstElementIsHead&quot;:true,&quot;customized&quot;:false}},&quot;0f009d87-b72a-4519-843f-2c4fa6a17b7a&quot;:{&quot;type&quot;:&quot;FIGURE_OBJECT&quot;,&quot;id&quot;:&quot;0f009d87-b72a-4519-843f-2c4fa6a17b7a&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1380a914-ee89-4717-bfcd-db201f80a280&quot;,&quot;order&quot;:&quot;5&quot;},&quot;connectorInfo&quot;:{&quot;connectedObjects&quot;:[],&quot;type&quot;:&quot;QUADRATIC&quot;,&quot;offset&quot;:{&quot;x&quot;:0,&quot;y&quot;:0},&quot;bending&quot;:0.1,&quot;firstElementIsHead&quot;:true,&quot;customized&quot;:false}},&quot;925be977-ea5f-4d67-a199-a0dd3227048a&quot;:{&quot;type&quot;:&quot;FIGURE_OBJECT&quot;,&quot;id&quot;:&quot;925be977-ea5f-4d67-a199-a0dd3227048a&quot;,&quot;parent&quot;:{&quot;type&quot;:&quot;CHILD&quot;,&quot;parentId&quot;:&quot;caeda4e2-3478-45dd-be1a-f6aba4c964a7&quot;,&quot;order&quot;:&quot;2&quot;},&quot;relativeTransform&quot;:{&quot;translate&quot;:{&quot;x&quot;:6.912321782801393,&quot;y&quot;:-0.000013722860000988045},&quot;rotate&quot;:0}},&quot;67bfbc08-14db-421e-948e-5b7358f657b7&quot;:{&quot;type&quot;:&quot;FIGURE_OBJECT&quot;,&quot;id&quot;:&quot;67bfbc08-14db-421e-948e-5b7358f657b7&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925be977-ea5f-4d67-a199-a0dd3227048a&quot;,&quot;order&quot;:&quot;2&quot;},&quot;connectorInfo&quot;:{&quot;connectedObjects&quot;:[],&quot;type&quot;:&quot;QUADRATIC&quot;,&quot;offset&quot;:{&quot;x&quot;:0,&quot;y&quot;:0},&quot;bending&quot;:0.1,&quot;firstElementIsHead&quot;:true,&quot;customized&quot;:false}},&quot;5cd0c65b-e03e-457c-88a6-5e4d1edfdf76&quot;:{&quot;type&quot;:&quot;FIGURE_OBJECT&quot;,&quot;id&quot;:&quot;5cd0c65b-e03e-457c-88a6-5e4d1edfdf76&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925be977-ea5f-4d67-a199-a0dd3227048a&quot;,&quot;order&quot;:&quot;5&quot;},&quot;connectorInfo&quot;:{&quot;connectedObjects&quot;:[],&quot;type&quot;:&quot;QUADRATIC&quot;,&quot;offset&quot;:{&quot;x&quot;:0,&quot;y&quot;:0},&quot;bending&quot;:0.1,&quot;firstElementIsHead&quot;:true,&quot;customized&quot;:false}},&quot;69274200-e03e-4186-8742-26083c5a3f87&quot;:{&quot;type&quot;:&quot;FIGURE_OBJECT&quot;,&quot;id&quot;:&quot;69274200-e03e-4186-8742-26083c5a3f87&quot;,&quot;parent&quot;:{&quot;type&quot;:&quot;CHILD&quot;,&quot;parentId&quot;:&quot;caeda4e2-3478-45dd-be1a-f6aba4c964a7&quot;,&quot;order&quot;:&quot;5&quot;},&quot;relativeTransform&quot;:{&quot;translate&quot;:{&quot;x&quot;:13.841032587388892,&quot;y&quot;:0.0000666766866673277},&quot;rotate&quot;:0}},&quot;4efa2f67-5f11-4d5b-b3c9-df99b8cadc60&quot;:{&quot;type&quot;:&quot;FIGURE_OBJECT&quot;,&quot;id&quot;:&quot;4efa2f67-5f11-4d5b-b3c9-df99b8cadc60&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69274200-e03e-4186-8742-26083c5a3f87&quot;,&quot;order&quot;:&quot;2&quot;},&quot;connectorInfo&quot;:{&quot;connectedObjects&quot;:[],&quot;type&quot;:&quot;QUADRATIC&quot;,&quot;offset&quot;:{&quot;x&quot;:0,&quot;y&quot;:0},&quot;bending&quot;:0.1,&quot;firstElementIsHead&quot;:true,&quot;customized&quot;:false}},&quot;f62f3533-a5d0-4cda-bc06-066d5ba2dff6&quot;:{&quot;type&quot;:&quot;FIGURE_OBJECT&quot;,&quot;id&quot;:&quot;f62f3533-a5d0-4cda-bc06-066d5ba2dff6&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69274200-e03e-4186-8742-26083c5a3f87&quot;,&quot;order&quot;:&quot;5&quot;},&quot;connectorInfo&quot;:{&quot;connectedObjects&quot;:[],&quot;type&quot;:&quot;QUADRATIC&quot;,&quot;offset&quot;:{&quot;x&quot;:0,&quot;y&quot;:0},&quot;bending&quot;:0.1,&quot;firstElementIsHead&quot;:true,&quot;customized&quot;:false}},&quot;b67c596c-d5f7-4f37-ab58-0977ee9949ca&quot;:{&quot;type&quot;:&quot;FIGURE_OBJECT&quot;,&quot;id&quot;:&quot;b67c596c-d5f7-4f37-ab58-0977ee9949ca&quot;,&quot;parent&quot;:{&quot;type&quot;:&quot;CHILD&quot;,&quot;parentId&quot;:&quot;caeda4e2-3478-45dd-be1a-f6aba4c964a7&quot;,&quot;order&quot;:&quot;7&quot;},&quot;relativeTransform&quot;:{&quot;translate&quot;:{&quot;x&quot;:20.753354370190284,&quot;y&quot;:0.000052953826666339677},&quot;rotate&quot;:0}},&quot;3de6fd1a-984e-42ae-aded-4186c4551d17&quot;:{&quot;type&quot;:&quot;FIGURE_OBJECT&quot;,&quot;id&quot;:&quot;3de6fd1a-984e-42ae-aded-4186c4551d17&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b67c596c-d5f7-4f37-ab58-0977ee9949ca&quot;,&quot;order&quot;:&quot;2&quot;},&quot;connectorInfo&quot;:{&quot;connectedObjects&quot;:[],&quot;type&quot;:&quot;QUADRATIC&quot;,&quot;offset&quot;:{&quot;x&quot;:0,&quot;y&quot;:0},&quot;bending&quot;:0.1,&quot;firstElementIsHead&quot;:true,&quot;customized&quot;:false}},&quot;1112a6c3-5059-4a73-99cc-c7bcc641833f&quot;:{&quot;type&quot;:&quot;FIGURE_OBJECT&quot;,&quot;id&quot;:&quot;1112a6c3-5059-4a73-99cc-c7bcc641833f&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b67c596c-d5f7-4f37-ab58-0977ee9949ca&quot;,&quot;order&quot;:&quot;5&quot;},&quot;connectorInfo&quot;:{&quot;connectedObjects&quot;:[],&quot;type&quot;:&quot;QUADRATIC&quot;,&quot;offset&quot;:{&quot;x&quot;:0,&quot;y&quot;:0},&quot;bending&quot;:0.1,&quot;firstElementIsHead&quot;:true,&quot;customized&quot;:false}},&quot;cb892883-57c8-4801-a729-426db6255131&quot;:{&quot;type&quot;:&quot;FIGURE_OBJECT&quot;,&quot;id&quot;:&quot;cb892883-57c8-4801-a729-426db6255131&quot;,&quot;parent&quot;:{&quot;type&quot;:&quot;CROP&quot;,&quot;parentId&quot;:&quot;b67c596c-d5f7-4f37-ab58-0977ee9949ca&quot;,&quot;order&quot;:&quot;5&quot;},&quot;relativeTransform&quot;:{&quot;translate&quot;:{&quot;x&quot;:-61.35237427530402,&quot;y&quot;:-73.07821506378907},&quot;rotate&quot;:0,&quot;skewX&quot;:0,&quot;scale&quot;:{&quot;x&quot;:2.8557232522202716,&quot;y&quot;:2.5032286153072594}},&quot;path&quot;:{&quot;type&quot;:&quot;RECT&quot;,&quot;size&quot;:{&quot;x&quot;:2,&quot;y&quot;:2}},&quot;pathStyles&quot;:[{&quot;type&quot;:&quot;FILL&quot;,&quot;fillStyle&quot;:&quot;#fff&quot;}],&quot;isFrozen&quot;:true},&quot;83e6565e-5f14-455c-a583-6ab4eae0200c&quot;:{&quot;type&quot;:&quot;FIGURE_OBJECT&quot;,&quot;id&quot;:&quot;83e6565e-5f14-455c-a583-6ab4eae0200c&quot;,&quot;parent&quot;:{&quot;type&quot;:&quot;CHILD&quot;,&quot;parentId&quot;:&quot;caeda4e2-3478-45dd-be1a-f6aba4c964a7&quot;,&quot;order&quot;:&quot;75&quot;},&quot;relativeTransform&quot;:{&quot;translate&quot;:{&quot;x&quot;:-13.840888021401506,&quot;y&quot;:-1.2048667927542056e-14},&quot;rotate&quot;:0}},&quot;ef623276-4dab-4c82-a1db-129a9cc3d8aa&quot;:{&quot;type&quot;:&quot;FIGURE_OBJECT&quot;,&quot;id&quot;:&quot;ef623276-4dab-4c82-a1db-129a9cc3d8aa&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83e6565e-5f14-455c-a583-6ab4eae0200c&quot;,&quot;order&quot;:&quot;2&quot;},&quot;connectorInfo&quot;:{&quot;connectedObjects&quot;:[],&quot;type&quot;:&quot;QUADRATIC&quot;,&quot;offset&quot;:{&quot;x&quot;:0,&quot;y&quot;:0},&quot;bending&quot;:0.1,&quot;firstElementIsHead&quot;:true,&quot;customized&quot;:false}},&quot;ca966d55-8c2e-4da5-8e25-95b09c097c61&quot;:{&quot;type&quot;:&quot;FIGURE_OBJECT&quot;,&quot;id&quot;:&quot;ca966d55-8c2e-4da5-8e25-95b09c097c61&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83e6565e-5f14-455c-a583-6ab4eae0200c&quot;,&quot;order&quot;:&quot;5&quot;},&quot;connectorInfo&quot;:{&quot;connectedObjects&quot;:[],&quot;type&quot;:&quot;QUADRATIC&quot;,&quot;offset&quot;:{&quot;x&quot;:0,&quot;y&quot;:0},&quot;bending&quot;:0.1,&quot;firstElementIsHead&quot;:true,&quot;customized&quot;:false}},&quot;5cea0801-e9ab-4a89-88ce-5da6d13028ec&quot;:{&quot;type&quot;:&quot;FIGURE_OBJECT&quot;,&quot;id&quot;:&quot;5cea0801-e9ab-4a89-88ce-5da6d13028ec&quot;,&quot;parent&quot;:{&quot;type&quot;:&quot;CHILD&quot;,&quot;parentId&quot;:&quot;caeda4e2-3478-45dd-be1a-f6aba4c964a7&quot;,&quot;order&quot;:&quot;8&quot;},&quot;relativeTransform&quot;:{&quot;translate&quot;:{&quot;x&quot;:-6.928566238600112,&quot;y&quot;:-0.000013722860013036712},&quot;rotate&quot;:0}},&quot;789de4b1-2ff0-452f-a9ae-24b50a7797c5&quot;:{&quot;type&quot;:&quot;FIGURE_OBJECT&quot;,&quot;id&quot;:&quot;789de4b1-2ff0-452f-a9ae-24b50a7797c5&quot;,&quot;relativeTransform&quot;:{&quot;translate&quot;:{&quot;x&quot;:-62.10266454686704,&quot;y&quot;:-72.10101637324625},&quot;rotate&quot;:0},&quot;opacity&quot;:1,&quot;path&quot;:{&quot;type&quot;:&quot;POLY_LINE&quot;,&quot;points&quot;:[{&quot;x&quot;:-1.8407966090335008,&quot;y&quot;:-1.2737331586280052},{&quot;x&quot;:0,&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5cea0801-e9ab-4a89-88ce-5da6d13028ec&quot;,&quot;order&quot;:&quot;2&quot;},&quot;connectorInfo&quot;:{&quot;connectedObjects&quot;:[],&quot;type&quot;:&quot;QUADRATIC&quot;,&quot;offset&quot;:{&quot;x&quot;:0,&quot;y&quot;:0},&quot;bending&quot;:0.1,&quot;firstElementIsHead&quot;:true,&quot;customized&quot;:false}},&quot;7fb8de94-6203-4e5d-b81a-16a4ef8584b7&quot;:{&quot;type&quot;:&quot;FIGURE_OBJECT&quot;,&quot;id&quot;:&quot;7fb8de94-6203-4e5d-b81a-16a4ef8584b7&quot;,&quot;relativeTransform&quot;:{&quot;translate&quot;:{&quot;x&quot;:-58.645586194952294,&quot;y&quot;:-74.05541375433191},&quot;rotate&quot;:3.141592653589793},&quot;opacity&quot;:1,&quot;path&quot;:{&quot;type&quot;:&quot;POLY_LINE&quot;,&quot;points&quot;:[{&quot;x&quot;:-1.8407966090335008,&quot;y&quot;:-1.2737331586280052},{&quot;x&quot;:7.392935052998574e-17,&quot;y&quot;:1.2737331586280052},{&quot;x&quot;:1.8407966090335008,&quot;y&quot;:-1.2737331586280052}],&quot;closed&quot;:false},&quot;pathStyles&quot;:[{&quot;type&quot;:&quot;FILL&quot;,&quot;fillStyle&quot;:&quot;rgba(0,0,0,0)&quot;},{&quot;type&quot;:&quot;STROKE&quot;,&quot;strokeStyle&quot;:&quot;#232323&quot;,&quot;lineWidth&quot;:0.5045935322728674,&quot;lineJoin&quot;:&quot;round&quot;}],&quot;pathSmoothing&quot;:{&quot;type&quot;:&quot;CATMULL_SMOOTHING&quot;,&quot;smoothing&quot;:0.2},&quot;isLocked&quot;:false,&quot;parent&quot;:{&quot;type&quot;:&quot;CHILD&quot;,&quot;parentId&quot;:&quot;5cea0801-e9ab-4a89-88ce-5da6d13028ec&quot;,&quot;order&quot;:&quot;5&quot;},&quot;connectorInfo&quot;:{&quot;connectedObjects&quot;:[],&quot;type&quot;:&quot;QUADRATIC&quot;,&quot;offset&quot;:{&quot;x&quot;:0,&quot;y&quot;:0},&quot;bending&quot;:0.1,&quot;firstElementIsHead&quot;:true,&quot;customized&quot;:false}},&quot;e332e5ed-ab17-49ad-adb0-4cf3ae12cf12&quot;:{&quot;relativeTransform&quot;:{&quot;translate&quot;:{&quot;x&quot;:-225.53939574710958,&quot;y&quot;:-202.4725383283639},&quot;rotate&quot;:0,&quot;skewX&quot;:0,&quot;scale&quot;:{&quot;x&quot;:1,&quot;y&quot;:1}},&quot;type&quot;:&quot;FIGURE_OBJECT&quot;,&quot;id&quot;:&quot;e332e5ed-ab17-49ad-adb0-4cf3ae12cf12&quot;,&quot;isLocked&quot;:false,&quot;source&quot;:{&quot;id&quot;:&quot;5d1e4240b3261f0033eba010&quot;,&quot;type&quot;:&quot;ASSETS&quot;},&quot;isPremium&quot;:true,&quot;parent&quot;:{&quot;type&quot;:&quot;CHILD&quot;,&quot;parentId&quot;:&quot;ca1c573e-539e-49d7-8782-c50a9c35b91a&quot;,&quot;order&quot;:&quot;85&quot;}},&quot;ec81e032-4568-45a4-a336-4a41289e4fbe&quot;:{&quot;type&quot;:&quot;FIGURE_OBJECT&quot;,&quot;id&quot;:&quot;ec81e032-4568-45a4-a336-4a41289e4fbe&quot;,&quot;name&quot;:&quot;Spherical hydrogel&quot;,&quot;relativeTransform&quot;:{&quot;translate&quot;:{&quot;x&quot;:-0.14044722306680077,&quot;y&quot;:-0.1439584036434676},&quot;rotate&quot;:0,&quot;skewX&quot;:0,&quot;scale&quot;:{&quot;x&quot;:0.1755590288334985,&quot;y&quot;:0.1755590288334985}},&quot;opacity&quot;:1,&quot;image&quot;:{&quot;url&quot;:&quot;https://res.cloudinary.com/dlcjuc3ej/image/upload/v1562263822/n8xhkhq1t5lqlkllbpsh.svg#/keystone/api/icons/5d1e40cd29864104003440f4/20190704181022/image/hydrogel-spherical.svg&quot;,&quot;size&quot;:{&quot;x&quot;:385,&quot;y&quot;:399},&quot;isPremium&quot;:false},&quot;source&quot;:{&quot;id&quot;:&quot;5d1e40cd29864104003440f4&quot;,&quot;type&quot;:&quot;ASSETS&quot;},&quot;pathStyles&quot;:[{&quot;type&quot;:&quot;FILL&quot;,&quot;fillStyle&quot;:&quot;rgb(0,0,0)&quot;}],&quot;isLocked&quot;:false,&quot;parent&quot;:{&quot;type&quot;:&quot;CHILD&quot;,&quot;parentId&quot;:&quot;e332e5ed-ab17-49ad-adb0-4cf3ae12cf12&quot;,&quot;order&quot;:&quot;2&quot;}},&quot;101d8399-aaf7-461c-bbf3-8a2405ef32f2&quot;:{&quot;type&quot;:&quot;FIGURE_OBJECT&quot;,&quot;id&quot;:&quot;101d8399-aaf7-461c-bbf3-8a2405ef32f2&quot;,&quot;name&quot;:&quot;Sphere&quot;,&quot;relativeTransform&quot;:{&quot;translate&quot;:{&quot;x&quot;:0.22822673748355005,&quot;y&quot;:0.23524909863688856},&quot;rotate&quot;:0,&quot;skewX&quot;:0,&quot;scale&quot;:{&quot;x&quot;:0.33005097420697715,&quot;y&quot;:0.33005097420697715}},&quot;opacity&quot;:0.85,&quot;image&quot;:{&quot;url&quot;:&quot;https://icons.biorender.com/biorender/5f4529c2929bce0028c9f87a/sphere.png&quot;,&quot;size&quot;:{&quot;x&quot;:150,&quot;y&quot;:150},&quot;isPremium&quot;:false,&quot;fallbackUrl&quot;:&quot;https://res.cloudinary.com/dlcjuc3ej/image/upload/v1598368171/h1vfpnsihgpn9hrxozal.svg#/keystone/api/icons/5f4529c2929bce0028c9f87a/sphere.svg#/keystone/api/icons/5f4529c2929bce0028c9f87a/sphere.svg#/keystone/api/icons/5f4529c2929bce0028c9f87a/sphere.svg&quot;},&quot;source&quot;:{&quot;id&quot;:&quot;5b8847989629ce1400901caa&quot;,&quot;type&quot;:&quot;ASSETS&quot;},&quot;pathStyles&quot;:[{&quot;type&quot;:&quot;FILL&quot;,&quot;fillStyle&quot;:&quot;rgb(0,0,0)&quot;}],&quot;isLocked&quot;:false,&quot;parent&quot;:{&quot;type&quot;:&quot;CHILD&quot;,&quot;parentId&quot;:&quot;e332e5ed-ab17-49ad-adb0-4cf3ae12cf12&quot;,&quot;order&quot;:&quot;5&quot;},&quot;styles&quot;:{&quot;base_color&quot;:[{&quot;styleName&quot;:&quot;MONOCHROME_COLOR&quot;,&quot;index&quot;:0,&quot;color&quot;:&quot;#8F979D&quot;}],&quot;outline&quot;:[{&quot;monochromeTargetColor&quot;:&quot;#8F979D&quot;,&quot;styleName&quot;:&quot;FILL&quot;},{&quot;monochromeTargetColor&quot;:&quot;#8F979D&quot;,&quot;styleName&quot;:&quot;STROKE&quot;,&quot;color&quot;:&quot;#3a4249&quot;}],&quot;highlight-hidden&quot;:[{&quot;monochromeTargetColor&quot;:&quot;#8F979D&quot;,&quot;styleName&quot;:&quot;FILL&quot;,&quot;color&quot;:&quot;#ffffff&quot;},{&quot;monochromeTargetColor&quot;:&quot;#8F979D&quot;,&quot;styleName&quot;:&quot;STROKE&quot;}]}},&quot;8812925d-a73f-45b3-9756-5e4be8cdf48c&quot;:{&quot;type&quot;:&quot;FIGURE_OBJECT&quot;,&quot;id&quot;:&quot;8812925d-a73f-45b3-9756-5e4be8cdf48c&quot;,&quot;name&quot;:&quot;Spherical hydrogel&quot;,&quot;relativeTransform&quot;:{&quot;translate&quot;:{&quot;x&quot;:-0.14035099164326365,&quot;y&quot;:0.23528910001582873},&quot;rotate&quot;:0,&quot;skewX&quot;:0,&quot;scale&quot;:{&quot;x&quot;:0.1755590288334985,&quot;y&quot;:0.1755590288334985}},&quot;opacity&quot;:0.36,&quot;image&quot;:{&quot;url&quot;:&quot;https://icons.biorender.com/biorender/5d1e41122986410400344104/hydrogel-spherical.png&quot;,&quot;size&quot;:{&quot;x&quot;:385,&quot;y&quot;:399},&quot;isPremium&quot;:false,&quot;fallbackUrl&quot;:&quot;https://res.cloudinary.com/dlcjuc3ej/image/upload/v1562263822/dkz3pbcupgq5nrgfuzu1.svg#/keystone/api/icons/5d1e41122986410400344104/hydrogel-spherical.svg#/keystone/api/icons/5d1e41122986410400344104/hydrogel-spherical.svg&quot;},&quot;source&quot;:{&quot;id&quot;:&quot;5d1e40cd29864104003440f4&quot;,&quot;type&quot;:&quot;ASSETS&quot;},&quot;pathStyles&quot;:[{&quot;type&quot;:&quot;FILL&quot;,&quot;fillStyle&quot;:&quot;rgb(0,0,0)&quot;}],&quot;isLocked&quot;:false,&quot;parent&quot;:{&quot;type&quot;:&quot;CHILD&quot;,&quot;parentId&quot;:&quot;e332e5ed-ab17-49ad-adb0-4cf3ae12cf12&quot;,&quot;order&quot;:&quot;7&quot;}},&quot;6420f44e-aedf-4fb3-954c-e3e0f7a12429&quot;:{&quot;type&quot;:&quot;FIGURE_OBJECT&quot;,&quot;id&quot;:&quot;6420f44e-aedf-4fb3-954c-e3e0f7a12429&quot;,&quot;parent&quot;:{&quot;type&quot;:&quot;CHILD&quot;,&quot;parentId&quot;:&quot;ca1c573e-539e-49d7-8782-c50a9c35b91a&quot;,&quot;order&quot;:&quot;8&quot;},&quot;relativeTransform&quot;:{&quot;translate&quot;:{&quot;x&quot;:-116.55033281374114,&quot;y&quot;:-213.5986591832284},&quot;rotate&quot;:0,&quot;skewX&quot;:0,&quot;scale&quot;:{&quot;x&quot;:1,&quot;y&quot;:1}}},&quot;05945dce-ba4b-4e68-96b2-88d3908151e6&quot;:{&quot;id&quot;:&quot;05945dce-ba4b-4e68-96b2-88d3908151e6&quot;,&quot;type&quot;:&quot;FIGURE_OBJECT&quot;,&quot;relativeTransform&quot;:{&quot;translate&quot;:{&quot;x&quot;:-18.52240344891908,&quot;y&quot;:21.164834434992137},&quot;rotate&quot;:0},&quot;text&quot;:{&quot;textData&quot;:{&quot;lineSpacing&quot;:&quot;half&quot;,&quot;alignment&quot;:&quot;center&quot;,&quot;lines&quot;:[{&quot;runs&quot;:[{&quot;style&quot;:{&quot;fontFamily&quot;:&quot;Roboto&quot;,&quot;fontSize&quot;:5.652330873832213,&quot;color&quot;:&quot;rgba(23,23,23,1)&quot;,&quot;fontWeight&quot;:&quot;normal&quot;,&quot;fontStyle&quot;:&quot;normal&quot;,&quot;decoration&quot;:&quot;none&quot;,&quot;script&quot;:&quot;none&quot;},&quot;range&quot;:[0,1]},{&quot;style&quot;:{&quot;fontFamily&quot;:&quot;Roboto&quot;,&quot;fontSize&quot;:5.652330873832213,&quot;color&quot;:&quot;rgba(23,23,23,1)&quot;,&quot;fontWeight&quot;:&quot;normal&quot;,&quot;fontStyle&quot;:&quot;normal&quot;,&quot;decoration&quot;:&quot;none&quot;,&quot;script&quot;:&quot;super&quot;},&quot;range&quot;:[2,3]}],&quot;text&quot;:&quot;Ni2+&quot;}],&quot;verticalAlign&quot;:&quot;TOP&quot;,&quot;_lastCaretLocation&quot;:{&quot;lineIndex&quot;:0,&quot;runIndex&quot;:0,&quot;charIndex&quot;:0}},&quot;format&quot;:&quot;BETTER_TEXT&quot;,&quot;size&quot;:{&quot;x&quot;:12.916620937889109,&quot;y&quot;:6.3588722330612395},&quot;targetSize&quot;:{&quot;x&quot;:12.916620937889109,&quot;y&quot;:6.3588722330612395},&quot;verticalAlign&quot;:&quot;TOP&quot;},&quot;parent&quot;:{&quot;type&quot;:&quot;CHILD&quot;,&quot;parentId&quot;:&quot;6420f44e-aedf-4fb3-954c-e3e0f7a12429&quot;,&quot;order&quot;:&quot;02&quot;}},&quot;fece2f24-9cac-4e07-b94f-78a6c16abf31&quot;:{&quot;id&quot;:&quot;fece2f24-9cac-4e07-b94f-78a6c16abf31&quot;,&quot;type&quot;:&quot;FIGURE_OBJECT&quot;,&quot;relativeTransform&quot;:{&quot;translate&quot;:{&quot;x&quot;:-34.81472964579556,&quot;y&quot;:21.164504648877948},&quot;rotate&quot;:0},&quot;text&quot;:{&quot;textData&quot;:{&quot;lineSpacing&quot;:&quot;half&quot;,&quot;alignment&quot;:&quot;center&quot;,&quot;lines&quot;:[{&quot;runs&quot;:[{&quot;style&quot;:{&quot;fontFamily&quot;:&quot;Roboto&quot;,&quot;fontSize&quot;:5.652330873832213,&quot;color&quot;:&quot;rgba(23,23,23,1)&quot;,&quot;fontWeight&quot;:&quot;normal&quot;,&quot;fontStyle&quot;:&quot;normal&quot;,&quot;decoration&quot;:&quot;none&quot;,&quot;script&quot;:&quot;none&quot;},&quot;range&quot;:[0,0]}],&quot;text&quot;:&quot;N&quot;}],&quot;verticalAlign&quot;:&quot;TOP&quot;,&quot;_lastCaretLocation&quot;:{&quot;lineIndex&quot;:0,&quot;runIndex&quot;:-1,&quot;charIndex&quot;:-1,&quot;endOfLine&quot;:true}},&quot;format&quot;:&quot;BETTER_TEXT&quot;,&quot;size&quot;:{&quot;x&quot;:4.736636402481496,&quot;y&quot;:6.3588722330612395},&quot;targetSize&quot;:{&quot;x&quot;:4.736636402481496,&quot;y&quot;:6.3588722330612395},&quot;verticalAlign&quot;:&quot;TOP&quot;},&quot;parent&quot;:{&quot;type&quot;:&quot;CHILD&quot;,&quot;parentId&quot;:&quot;6420f44e-aedf-4fb3-954c-e3e0f7a12429&quot;,&quot;order&quot;:&quot;05&quot;}},&quot;9ba79e31-cd5e-4a2c-a738-eea9aa7ba0c9&quot;:{&quot;type&quot;:&quot;FIGURE_OBJECT&quot;,&quot;id&quot;:&quot;9ba79e31-cd5e-4a2c-a738-eea9aa7ba0c9&quot;,&quot;relativeTransform&quot;:{&quot;translate&quot;:{&quot;x&quot;:155.88739344659658,&quot;y&quot;:56.5181483231798},&quot;rotate&quot;:-0.34569519338577454},&quot;opacity&quot;:1,&quot;path&quot;:{&quot;type&quot;:&quot;POLY_LINE&quot;,&quot;points&quot;:[{&quot;x&quot;:-151.90261484241344,&quot;y&quot;:-113.40661727579692},{&quot;x&quot;:-153.60701361372026,&quot;y&quot;:-115.79116939954703},{&quot;x&quot;:-167.13543859045083,&quot;y&quot;:-111.19246902035455}],&quot;closed&quot;:false},&quot;pathStyles&quot;:[{&quot;type&quot;:&quot;FILL&quot;,&quot;fillStyle&quot;:&quot;rgba(0,0,0,0)&quot;},{&quot;type&quot;:&quot;STROKE&quot;,&quot;strokeStyle&quot;:&quot;rgba(23,23,23,1)&quot;,&quot;lineWidth&quot;:0.5545970717379999,&quot;lineJoin&quot;:&quot;round&quot;,&quot;dashArray&quot;:[0]}],&quot;isLocked&quot;:false,&quot;parent&quot;:{&quot;type&quot;:&quot;CHILD&quot;,&quot;parentId&quot;:&quot;6420f44e-aedf-4fb3-954c-e3e0f7a12429&quot;,&quot;order&quot;:&quot;07&quot;},&quot;connectorInfo&quot;:{&quot;connectedObjects&quot;:[],&quot;type&quot;:&quot;LINE&quot;,&quot;offset&quot;:{&quot;x&quot;:0,&quot;y&quot;:0},&quot;bending&quot;:0.1,&quot;firstElementIsHead&quot;:false,&quot;customized&quot;:true}},&quot;1160e12f-65f1-40bc-b381-51c82a4bcb91&quot;:{&quot;type&quot;:&quot;FIGURE_OBJECT&quot;,&quot;id&quot;:&quot;1160e12f-65f1-40bc-b381-51c82a4bcb91&quot;,&quot;relativeTransform&quot;:{&quot;translate&quot;:{&quot;x&quot;:87.16545449492011,&quot;y&quot;:1.8200975358265166},&quot;rotate&quot;:0},&quot;opacity&quot;:1,&quot;path&quot;:{&quot;type&quot;:&quot;POLY_LINE&quot;,&quot;points&quot;:[{&quot;x&quot;:-126.17125338121167,&quot;y&quot;:6.459340692203931},{&quot;x&quot;:-122.98487756687885,&quot;y&quot;:16.343183355074515}],&quot;closed&quot;:false},&quot;pathStyles&quot;:[{&quot;type&quot;:&quot;FILL&quot;,&quot;fillStyle&quot;:&quot;rgba(0,0,0,0)&quot;},{&quot;type&quot;:&quot;STROKE&quot;,&quot;strokeStyle&quot;:&quot;#232323&quot;,&quot;lineWidth&quot;:0.5765377491308857,&quot;lineJoin&quot;:&quot;round&quot;}],&quot;isLocked&quot;:false,&quot;parent&quot;:{&quot;type&quot;:&quot;CHILD&quot;,&quot;parentId&quot;:&quot;6420f44e-aedf-4fb3-954c-e3e0f7a12429&quot;,&quot;order&quot;:&quot;2&quot;},&quot;connectorInfo&quot;:{&quot;connectedObjects&quot;:[],&quot;type&quot;:&quot;LINE&quot;,&quot;offset&quot;:{&quot;x&quot;:0,&quot;y&quot;:0},&quot;bending&quot;:0.1,&quot;firstElementIsHead&quot;:false,&quot;customized&quot;:false}},&quot;44230145-e1ab-48f4-b7d5-c556807c8f48&quot;:{&quot;type&quot;:&quot;FIGURE_OBJECT&quot;,&quot;id&quot;:&quot;44230145-e1ab-48f4-b7d5-c556807c8f48&quot;,&quot;relativeTransform&quot;:{&quot;translate&quot;:{&quot;x&quot;:-105.2846586529627,&quot;y&quot;:30.19175930938473},&quot;rotate&quot;:-3.001354370271981},&quot;opacity&quot;:1,&quot;path&quot;:{&quot;type&quot;:&quot;POLY_LINE&quot;,&quot;points&quot;:[{&quot;x&quot;:-66.5739416330119,&quot;y&quot;:4.591519206884899},{&quot;x&quot;:-78.3758942411825,&quot;y&quot;:-2.3391050537777915},{&quot;x&quot;:-85.74919883928456,&quot;y&quot;:5.2690279841823315}],&quot;closed&quot;:false},&quot;pathStyles&quot;:[{&quot;type&quot;:&quot;FILL&quot;,&quot;fillStyle&quot;:&quot;rgba(0,0,0,0)&quot;},{&quot;type&quot;:&quot;STROKE&quot;,&quot;strokeStyle&quot;:&quot;rgba(23,23,23,1)&quot;,&quot;lineWidth&quot;:0.5545970717379999,&quot;lineJoin&quot;:&quot;round&quot;,&quot;dashArray&quot;:[0]}],&quot;isLocked&quot;:false,&quot;parent&quot;:{&quot;type&quot;:&quot;CHILD&quot;,&quot;parentId&quot;:&quot;6420f44e-aedf-4fb3-954c-e3e0f7a12429&quot;,&quot;order&quot;:&quot;22&quot;},&quot;connectorInfo&quot;:{&quot;connectedObjects&quot;:[],&quot;type&quot;:&quot;LINE&quot;,&quot;offset&quot;:{&quot;x&quot;:0,&quot;y&quot;:0},&quot;bending&quot;:0.1,&quot;firstElementIsHead&quot;:true,&quot;customized&quot;:true}},&quot;8866f4ae-4030-464c-8bd1-bbb5d47891a2&quot;:{&quot;type&quot;:&quot;FIGURE_OBJECT&quot;,&quot;id&quot;:&quot;8866f4ae-4030-464c-8bd1-bbb5d47891a2&quot;,&quot;relativeTransform&quot;:{&quot;translate&quot;:{&quot;x&quot;:-27.16096496857034,&quot;y&quot;:47.25118123123132},&quot;rotate&quot;:-3.141592653589793},&quot;opacity&quot;:1,&quot;path&quot;:{&quot;type&quot;:&quot;POLY_LINE&quot;,&quot;points&quot;:[{&quot;x&quot;:3.035521053200691e-16,&quot;y&quot;:4.374646874902376},{&quot;x&quot;:-9.086326597537347e-17,&quot;y&quot;:-1.3094776665227459}],&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25&quot;}},&quot;68bc24bc-9485-4cb3-bb12-ff9fca544bff&quot;:{&quot;type&quot;:&quot;FIGURE_OBJECT&quot;,&quot;id&quot;:&quot;68bc24bc-9485-4cb3-bb12-ff9fca544bff&quot;,&quot;relativeTransform&quot;:{&quot;translate&quot;:{&quot;x&quot;:-28.69426974820768,&quot;y&quot;:47.25118123123132},&quot;rotate&quot;:-3.141592653589793},&quot;opacity&quot;:1,&quot;path&quot;:{&quot;type&quot;:&quot;POLY_LINE&quot;,&quot;points&quot;:[{&quot;x&quot;:3.035521053200691e-16,&quot;y&quot;:4.374646874902376},{&quot;x&quot;:-9.086326597537347e-17,&quot;y&quot;:-1.3094776665227459}],&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27&quot;}},&quot;53a1b77d-32de-4fed-8c4d-7ee2ed8b1db4&quot;:{&quot;id&quot;:&quot;53a1b77d-32de-4fed-8c4d-7ee2ed8b1db4&quot;,&quot;type&quot;:&quot;FIGURE_OBJECT&quot;,&quot;relativeTransform&quot;:{&quot;translate&quot;:{&quot;x&quot;:-27.86583066367571,&quot;y&quot;:51.83246715121542},&quot;rotate&quot;:-3.141592653589793,&quot;skewX&quot;:5.551115123125784e-17},&quot;text&quot;:{&quot;textData&quot;:{&quot;lineSpacing&quot;:&quot;half&quot;,&quot;alignment&quot;:&quot;center&quot;,&quot;lines&quot;:[{&quot;runs&quot;:[{&quot;style&quot;:{&quot;fontFamily&quot;:&quot;Roboto&quot;,&quot;fontSize&quot;:5.689529174705854,&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5,&quot;y&quot;:6.358872233061246},&quot;targetSize&quot;:{&quot;x&quot;:3.911232965690825,&quot;y&quot;:6.358872233061246},&quot;verticalAlign&quot;:&quot;TOP&quot;},&quot;parent&quot;:{&quot;type&quot;:&quot;CHILD&quot;,&quot;parentId&quot;:&quot;6420f44e-aedf-4fb3-954c-e3e0f7a12429&quot;,&quot;order&quot;:&quot;3&quot;}},&quot;6da27879-a3e5-458f-9faa-5adaa9b64451&quot;:{&quot;type&quot;:&quot;FIGURE_OBJECT&quot;,&quot;id&quot;:&quot;6da27879-a3e5-458f-9faa-5adaa9b64451&quot;,&quot;relativeTransform&quot;:{&quot;translate&quot;:{&quot;x&quot;:-150.75301485191255,&quot;y&quot;:9.518947964717961},&quot;rotate&quot;:-3.001354370271981},&quot;opacity&quot;:1,&quot;path&quot;:{&quot;type&quot;:&quot;POLY_LINE&quot;,&quot;points&quot;:[{&quot;x&quot;:-114.49640204107178,&quot;y&quot;:-9.705628414467583},{&quot;x&quot;:-116.19328763921969,&quot;y&quot;:1.3633780212232538}],&quot;closed&quot;:false},&quot;pathStyles&quot;:[{&quot;type&quot;:&quot;FILL&quot;,&quot;fillStyle&quot;:&quot;rgba(0,0,0,0)&quot;},{&quot;type&quot;:&quot;STROKE&quot;,&quot;strokeStyle&quot;:&quot;#232323&quot;,&quot;lineWidth&quot;:0.5765377491308856,&quot;lineJoin&quot;:&quot;round&quot;}],&quot;isLocked&quot;:false,&quot;parent&quot;:{&quot;type&quot;:&quot;CHILD&quot;,&quot;parentId&quot;:&quot;6420f44e-aedf-4fb3-954c-e3e0f7a12429&quot;,&quot;order&quot;:&quot;35&quot;},&quot;connectorInfo&quot;:{&quot;connectedObjects&quot;:[],&quot;type&quot;:&quot;LINE&quot;,&quot;offset&quot;:{&quot;x&quot;:0,&quot;y&quot;:0},&quot;bending&quot;:0.1,&quot;firstElementIsHead&quot;:true,&quot;customized&quot;:false}},&quot;36ba2c4a-64f6-4145-addf-ab3c442672ee&quot;:{&quot;type&quot;:&quot;FIGURE_OBJECT&quot;,&quot;id&quot;:&quot;36ba2c4a-64f6-4145-addf-ab3c442672ee&quot;,&quot;relativeTransform&quot;:{&quot;translate&quot;:{&quot;x&quot;:0,&quot;y&quot;:0},&quot;rotate&quot;:0},&quot;opacity&quot;:1,&quot;path&quot;:{&quot;type&quot;:&quot;POLY_LINE&quot;,&quot;points&quot;:[{&quot;x&quot;:-20.05388664196086,&quot;y&quot;:17.405485475153533},{&quot;x&quot;:-17.43073590047979,&quot;y&quot;:9.347893712684996}],&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4&quot;},&quot;connectorInfo&quot;:{&quot;connectedObjects&quot;:[],&quot;type&quot;:&quot;LINE&quot;,&quot;offset&quot;:{&quot;x&quot;:0,&quot;y&quot;:0},&quot;bending&quot;:0.1,&quot;firstElementIsHead&quot;:false,&quot;customized&quot;:false}},&quot;2d7c2278-26fd-41f5-aca5-3f498f1de62f&quot;:{&quot;type&quot;:&quot;FIGURE_OBJECT&quot;,&quot;id&quot;:&quot;2d7c2278-26fd-41f5-aca5-3f498f1de62f&quot;,&quot;relativeTransform&quot;:{&quot;translate&quot;:{&quot;x&quot;:86.37059546578745,&quot;y&quot;:1.4813816082121176},&quot;rotate&quot;:0},&quot;opacity&quot;:1,&quot;path&quot;:{&quot;type&quot;:&quot;POLY_LINE&quot;,&quot;points&quot;:[{&quot;x&quot;:-109.97000721279733,&quot;y&quot;:20.022686817911296},{&quot;x&quot;:-119.27272608704499,&quot;y&quot;:20.022686817911296}],&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5&quot;},&quot;connectorInfo&quot;:{&quot;connectedObjects&quot;:[],&quot;type&quot;:&quot;LINE&quot;,&quot;offset&quot;:{&quot;x&quot;:0,&quot;y&quot;:0},&quot;bending&quot;:0.1,&quot;firstElementIsHead&quot;:false,&quot;customized&quot;:false}},&quot;9b6e6c6f-65e7-4de2-bdd3-e67f5502b234&quot;:{&quot;type&quot;:&quot;FIGURE_OBJECT&quot;,&quot;id&quot;:&quot;9b6e6c6f-65e7-4de2-bdd3-e67f5502b234&quot;,&quot;relativeTransform&quot;:{&quot;translate&quot;:{&quot;x&quot;:-0.08478496310748321,&quot;y&quot;:-0.08478496310748321},&quot;rotate&quot;:0},&quot;opacity&quot;:1,&quot;path&quot;:{&quot;type&quot;:&quot;POLY_LINE&quot;,&quot;points&quot;:[{&quot;x&quot;:-18.083655661005707,&quot;y&quot;:32.02023139133723},{&quot;x&quot;:-20.32004570029125,&quot;y&quot;:24.35737968887763}],&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52&quot;},&quot;connectorInfo&quot;:{&quot;connectedObjects&quot;:[],&quot;type&quot;:&quot;LINE&quot;,&quot;offset&quot;:{&quot;x&quot;:0,&quot;y&quot;:0},&quot;bending&quot;:0.1,&quot;firstElementIsHead&quot;:true,&quot;customized&quot;:false}},&quot;e0468a78-1f90-4ea8-93b1-f3b197eab78f&quot;:{&quot;id&quot;:&quot;e0468a78-1f90-4ea8-93b1-f3b197eab78f&quot;,&quot;type&quot;:&quot;FIGURE_OBJECT&quot;,&quot;relativeTransform&quot;:{&quot;translate&quot;:{&quot;x&quot;:-16.09020025113447,&quot;y&quot;:6.664541679135095},&quot;rotate&quot;:-4.996003610813205e-16,&quot;skewX&quot;:-3.885780586188049e-16},&quot;text&quot;:{&quot;textData&quot;:{&quot;lineSpacing&quot;:&quot;half&quot;,&quot;alignment&quot;:&quot;center&quot;,&quot;lines&quot;:[{&quot;runs&quot;:[{&quot;style&quot;:{&quot;fontFamily&quot;:&quot;Roboto&quot;,&quot;fontSize&quot;:5.68952917470586,&quot;color&quot;:&quot;rgba(23,23,23,1)&quot;,&quot;fontWeight&quot;:&quot;normal&quot;,&quot;fontStyle&quot;:&quot;normal&quot;,&quot;decoration&quot;:&quot;none&quot;,&quot;script&quot;:&quot;none&quot;},&quot;range&quot;:[0,0]},{&quot;style&quot;:{&quot;fontFamily&quot;:&quot;Roboto&quot;,&quot;fontSize&quot;:5.652330873832213,&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endOfLine&quot;:true}},&quot;format&quot;:&quot;BETTER_TEXT&quot;,&quot;size&quot;:{&quot;x&quot;:7.644683496838345,&quot;y&quot;:9.326345941823151},&quot;targetSize&quot;:{&quot;x&quot;:7.644683496838345,&quot;y&quot;:9.326345941823151},&quot;verticalAlign&quot;:&quot;TOP&quot;},&quot;parent&quot;:{&quot;type&quot;:&quot;CHILD&quot;,&quot;parentId&quot;:&quot;6420f44e-aedf-4fb3-954c-e3e0f7a12429&quot;,&quot;order&quot;:&quot;55&quot;}},&quot;fd4a4fc0-79ad-4387-93ed-70e1a2dc1eeb&quot;:{&quot;type&quot;:&quot;FIGURE_OBJECT&quot;,&quot;id&quot;:&quot;fd4a4fc0-79ad-4387-93ed-70e1a2dc1eeb&quot;,&quot;relativeTransform&quot;:{&quot;translate&quot;:{&quot;x&quot;:-28.604523854980524,&quot;y&quot;:-4.31208310719991},&quot;rotate&quot;:2.7755575615628923e-16},&quot;opacity&quot;:1,&quot;path&quot;:{&quot;type&quot;:&quot;POLY_LINE&quot;,&quot;points&quot;:[{&quot;x&quot;:7.892354738321794e-16,&quot;y&quot;:4.374646874902373},{&quot;x&quot;:-2.36244491535971e-16,&quot;y&quot;:-1.3094776665227454}],&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1&quot;}},&quot;4bdd5db0-45d8-4236-acfd-e10d5e615c3c&quot;:{&quot;type&quot;:&quot;FIGURE_OBJECT&quot;,&quot;id&quot;:&quot;4bdd5db0-45d8-4236-acfd-e10d5e615c3c&quot;,&quot;relativeTransform&quot;:{&quot;translate&quot;:{&quot;x&quot;:-27.071219075343183,&quot;y&quot;:-4.312083107199913},&quot;rotate&quot;:2.7755575615628923e-16},&quot;opacity&quot;:1,&quot;path&quot;:{&quot;type&quot;:&quot;POLY_LINE&quot;,&quot;points&quot;:[{&quot;x&quot;:7.892354738321794e-16,&quot;y&quot;:4.374646874902373},{&quot;x&quot;:-2.36244491535971e-16,&quot;y&quot;:-1.3094776665227454}],&quot;closed&quot;:false},&quot;pathStyles&quot;:[{&quot;type&quot;:&quot;FILL&quot;,&quot;fillStyle&quot;:&quot;rgba(0,0,0,0)&quot;},{&quot;type&quot;:&quot;STROKE&quot;,&quot;strokeStyle&quot;:&quot;rgba(23,23,23,1)&quot;,&quot;lineWidth&quot;:0.5545970717379995,&quot;lineJoin&quot;:&quot;round&quot;,&quot;dashArray&quot;:[0]}],&quot;isLocked&quot;:false,&quot;parent&quot;:{&quot;type&quot;:&quot;CHILD&quot;,&quot;parentId&quot;:&quot;6420f44e-aedf-4fb3-954c-e3e0f7a12429&quot;,&quot;order&quot;:&quot;12&quot;}},&quot;a8f60830-69f2-42a1-8175-0b70341e6c79&quot;:{&quot;id&quot;:&quot;a8f60830-69f2-42a1-8175-0b70341e6c79&quot;,&quot;type&quot;:&quot;FIGURE_OBJECT&quot;,&quot;relativeTransform&quot;:{&quot;translate&quot;:{&quot;x&quot;:-27.984443122982587,&quot;y&quot;:-8.893369027184027},&quot;rotate&quot;:2.7755575615628923e-16,&quot;skewX&quot;:1.6653345369377358e-16},&quot;text&quot;:{&quot;textData&quot;:{&quot;lineSpacing&quot;:&quot;half&quot;,&quot;alignment&quot;:&quot;center&quot;,&quot;lines&quot;:[{&quot;runs&quot;:[{&quot;style&quot;:{&quot;fontFamily&quot;:&quot;Roboto&quot;,&quot;fontSize&quot;:5.689529174705858,&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7,&quot;y&quot;:6.3588722330612395},&quot;targetSize&quot;:{&quot;x&quot;:3.911232965690827,&quot;y&quot;:6.3588722330612395},&quot;verticalAlign&quot;:&quot;TOP&quot;},&quot;parent&quot;:{&quot;type&quot;:&quot;CHILD&quot;,&quot;parentId&quot;:&quot;6420f44e-aedf-4fb3-954c-e3e0f7a12429&quot;,&quot;order&quot;:&quot;15&quot;}},&quot;4f77e6c2-c03d-400b-8dfb-cd8a8291b782&quot;:{&quot;type&quot;:&quot;FIGURE_OBJECT&quot;,&quot;id&quot;:&quot;4f77e6c2-c03d-400b-8dfb-cd8a8291b782&quot;,&quot;relativeTransform&quot;:{&quot;translate&quot;:{&quot;x&quot;:100.304457766433,&quot;y&quot;:-0.49133058792654066},&quot;rotate&quot;:-0.1359629784661621},&quot;opacity&quot;:1,&quot;path&quot;:{&quot;type&quot;:&quot;POLY_LINE&quot;,&quot;points&quot;:[{&quot;x&quot;:-134.96604025103434,&quot;y&quot;:-10.601980856544582},{&quot;x&quot;:-135.220987710761,&quot;y&quot;:-0.409916741980548}],&quot;closed&quot;:false},&quot;pathStyles&quot;:[{&quot;type&quot;:&quot;FILL&quot;,&quot;fillStyle&quot;:&quot;rgba(0,0,0,0)&quot;},{&quot;type&quot;:&quot;STROKE&quot;,&quot;strokeStyle&quot;:&quot;#232323&quot;,&quot;lineWidth&quot;:0.5765377491308856,&quot;lineJoin&quot;:&quot;round&quot;}],&quot;isLocked&quot;:false,&quot;parent&quot;:{&quot;type&quot;:&quot;CHILD&quot;,&quot;parentId&quot;:&quot;6420f44e-aedf-4fb3-954c-e3e0f7a12429&quot;,&quot;order&quot;:&quot;65&quot;},&quot;connectorInfo&quot;:{&quot;connectedObjects&quot;:[],&quot;type&quot;:&quot;LINE&quot;,&quot;offset&quot;:{&quot;x&quot;:0,&quot;y&quot;:0},&quot;bending&quot;:0.1,&quot;firstElementIsHead&quot;:true,&quot;customized&quot;:false}},&quot;a4ac9fde-f580-49d0-a341-6d92e6aa1ecb&quot;:{&quot;type&quot;:&quot;FIGURE_OBJECT&quot;,&quot;id&quot;:&quot;a4ac9fde-f580-49d0-a341-6d92e6aa1ecb&quot;,&quot;relativeTransform&quot;:{&quot;translate&quot;:{&quot;x&quot;:0,&quot;y&quot;:0},&quot;rotate&quot;:0},&quot;opacity&quot;:1,&quot;path&quot;:{&quot;type&quot;:&quot;POLY_LINE&quot;,&quot;points&quot;:[{&quot;x&quot;:-18.534523714635096,&quot;y&quot;:17.381329814806094},{&quot;x&quot;:-9.148335705374569,&quot;y&quot;:10.892294091555549}],&quot;closed&quot;:false},&quot;pathStyles&quot;:[{&quot;type&quot;:&quot;FILL&quot;,&quot;fillStyle&quot;:&quot;rgba(0,0,0,0)&quot;},{&quot;type&quot;:&quot;STROKE&quot;,&quot;strokeStyle&quot;:&quot;#232323&quot;,&quot;lineWidth&quot;:0.5765377491308857,&quot;lineJoin&quot;:&quot;round&quot;,&quot;dashArray&quot;:[1]}],&quot;isLocked&quot;:false,&quot;parent&quot;:{&quot;type&quot;:&quot;CHILD&quot;,&quot;parentId&quot;:&quot;6420f44e-aedf-4fb3-954c-e3e0f7a12429&quot;,&quot;order&quot;:&quot;7&quot;},&quot;connectorInfo&quot;:{&quot;connectedObjects&quot;:[],&quot;type&quot;:&quot;LINE&quot;,&quot;offset&quot;:{&quot;x&quot;:0,&quot;y&quot;:0},&quot;bending&quot;:0.1,&quot;firstElementIsHead&quot;:false,&quot;customized&quot;:false}},&quot;80cab5e9-4f46-40a1-917a-0fd5c9361352&quot;:{&quot;id&quot;:&quot;80cab5e9-4f46-40a1-917a-0fd5c9361352&quot;,&quot;type&quot;:&quot;FIGURE_OBJECT&quot;,&quot;relativeTransform&quot;:{&quot;translate&quot;:{&quot;x&quot;:-6.817901270458821,&quot;y&quot;:7.774241542111757},&quot;rotate&quot;:5.551115123125791e-17,&quot;skewX&quot;:-4.440892098500633e-16},&quot;text&quot;:{&quot;textData&quot;:{&quot;lineSpacing&quot;:&quot;half&quot;,&quot;alignment&quot;:&quot;center&quot;,&quot;lines&quot;:[{&quot;runs&quot;:[{&quot;style&quot;:{&quot;fontFamily&quot;:&quot;Roboto&quot;,&quot;fontSize&quot;:5.689529174705851,&quot;color&quot;:&quot;rgba(23,23,23,1)&quot;,&quot;fontWeight&quot;:&quot;normal&quot;,&quot;fontStyle&quot;:&quot;normal&quot;,&quot;decoration&quot;:&quot;none&quot;,&quot;script&quot;:&quot;none&quot;},&quot;range&quot;:[0,0]},{&quot;style&quot;:{&quot;fontFamily&quot;:&quot;Roboto&quot;,&quot;fontSize&quot;:5.689529174705851,&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format&quot;:&quot;BETTER_TEXT&quot;,&quot;size&quot;:{&quot;x&quot;:7.6446834968383355,&quot;y&quot;:9.326345941823165},&quot;targetSize&quot;:{&quot;x&quot;:7.6446834968383355,&quot;y&quot;:9.326345941823165},&quot;verticalAlign&quot;:&quot;TOP&quot;},&quot;parent&quot;:{&quot;type&quot;:&quot;CHILD&quot;,&quot;parentId&quot;:&quot;6420f44e-aedf-4fb3-954c-e3e0f7a12429&quot;,&quot;order&quot;:&quot;72&quot;}},&quot;2473c53b-88aa-4559-bb4f-6e8342f32f66&quot;:{&quot;type&quot;:&quot;FIGURE_OBJECT&quot;,&quot;id&quot;:&quot;2473c53b-88aa-4559-bb4f-6e8342f32f66&quot;,&quot;relativeTransform&quot;:{&quot;translate&quot;:{&quot;x&quot;:-16.772683552594746,&quot;y&quot;:-5.567306219562447},&quot;rotate&quot;:0.2097322149196149},&quot;opacity&quot;:1,&quot;path&quot;:{&quot;type&quot;:&quot;POLY_LINE&quot;,&quot;points&quot;:[{&quot;x&quot;:2.1644328968815214e-14,&quot;y&quot;:4.374646874902397},{&quot;x&quot;:-6.478869312661338e-15,&quot;y&quot;:-1.3094776665227523}],&quot;closed&quot;:false},&quot;pathStyles&quot;:[{&quot;type&quot;:&quot;FILL&quot;,&quot;fillStyle&quot;:&quot;rgba(0,0,0,0)&quot;},{&quot;type&quot;:&quot;STROKE&quot;,&quot;strokeStyle&quot;:&quot;rgba(23,23,23,1)&quot;,&quot;lineWidth&quot;:0.5545970717379997,&quot;lineJoin&quot;:&quot;round&quot;,&quot;dashArray&quot;:[0]}],&quot;isLocked&quot;:false,&quot;parent&quot;:{&quot;type&quot;:&quot;CHILD&quot;,&quot;parentId&quot;:&quot;6420f44e-aedf-4fb3-954c-e3e0f7a12429&quot;,&quot;order&quot;:&quot;57&quot;}},&quot;b6ddc552-fc07-4f05-854b-b41f3e2f866a&quot;:{&quot;type&quot;:&quot;FIGURE_OBJECT&quot;,&quot;id&quot;:&quot;b6ddc552-fc07-4f05-854b-b41f3e2f866a&quot;,&quot;relativeTransform&quot;:{&quot;translate&quot;:{&quot;x&quot;:-15.272978537353158,&quot;y&quot;:-5.2480752459431175},&quot;rotate&quot;:0.2097322149196149},&quot;opacity&quot;:1,&quot;path&quot;:{&quot;type&quot;:&quot;POLY_LINE&quot;,&quot;points&quot;:[{&quot;x&quot;:2.1644328968815214e-14,&quot;y&quot;:4.374646874902397},{&quot;x&quot;:-6.478869312661338e-15,&quot;y&quot;:-1.3094776665227523}],&quot;closed&quot;:false},&quot;pathStyles&quot;:[{&quot;type&quot;:&quot;FILL&quot;,&quot;fillStyle&quot;:&quot;rgba(0,0,0,0)&quot;},{&quot;type&quot;:&quot;STROKE&quot;,&quot;strokeStyle&quot;:&quot;rgba(23,23,23,1)&quot;,&quot;lineWidth&quot;:0.5545970717379997,&quot;lineJoin&quot;:&quot;round&quot;,&quot;dashArray&quot;:[0]}],&quot;isLocked&quot;:false,&quot;parent&quot;:{&quot;type&quot;:&quot;CHILD&quot;,&quot;parentId&quot;:&quot;6420f44e-aedf-4fb3-954c-e3e0f7a12429&quot;,&quot;order&quot;:&quot;6&quot;}},&quot;dac3b33e-08f9-4e35-a882-f86f1d071e03&quot;:{&quot;id&quot;:&quot;dac3b33e-08f9-4e35-a882-f86f1d071e03&quot;,&quot;type&quot;:&quot;FIGURE_OBJECT&quot;,&quot;relativeTransform&quot;:{&quot;translate&quot;:{&quot;x&quot;:-15.124116018291357,&quot;y&quot;:-9.846798866601189},&quot;rotate&quot;:5.384581669432011e-15,&quot;skewX&quot;:4.607425552194433e-15},&quot;text&quot;:{&quot;textData&quot;:{&quot;lineSpacing&quot;:&quot;half&quot;,&quot;alignment&quot;:&quot;center&quot;,&quot;lines&quot;:[{&quot;runs&quot;:[{&quot;style&quot;:{&quot;fontFamily&quot;:&quot;Roboto&quot;,&quot;fontSize&quot;:5.689529174705857,&quot;color&quot;:&quot;rgba(23,23,23,1)&quot;,&quot;fontWeight&quot;:&quot;normal&quot;,&quot;fontStyle&quot;:&quot;normal&quot;,&quot;decoration&quot;:&quot;none&quot;,&quot;script&quot;:&quot;none&quot;},&quot;range&quot;:[0,0]}],&quot;text&quot;:&quot;O&quot;}],&quot;verticalAlign&quot;:&quot;CENTER&quot;,&quot;_lastCaretLocation&quot;:{&quot;lineIndex&quot;:0,&quot;runIndex&quot;:-1,&quot;charIndex&quot;:-1,&quot;endOfLine&quot;:true}},&quot;format&quot;:&quot;BETTER_TEXT&quot;,&quot;size&quot;:{&quot;x&quot;:3.9112329656908256,&quot;y&quot;:6.358872233061275},&quot;targetSize&quot;:{&quot;x&quot;:3.9112329656908256,&quot;y&quot;:6.358872233061275},&quot;verticalAlign&quot;:&quot;TOP&quot;},&quot;parent&quot;:{&quot;type&quot;:&quot;CHILD&quot;,&quot;parentId&quot;:&quot;6420f44e-aedf-4fb3-954c-e3e0f7a12429&quot;,&quot;order&quot;:&quot;62&quot;}},&quot;2b757a89-24c5-40ff-9e63-74d6e34276a9&quot;:{&quot;type&quot;:&quot;FIGURE_OBJECT&quot;,&quot;id&quot;:&quot;2b757a89-24c5-40ff-9e63-74d6e34276a9&quot;,&quot;relativeTransform&quot;:{&quot;translate&quot;:{&quot;x&quot;:81.05585005339486,&quot;y&quot;:4.028321899960916},&quot;rotate&quot;:0},&quot;opacity&quot;:1,&quot;path&quot;:{&quot;type&quot;:&quot;POLY_LINE&quot;,&quot;points&quot;:[{&quot;x&quot;:-97.84874390299034,&quot;y&quot;:-5.670493698930307},{&quot;x&quot;:-116.05522787576258,&quot;y&quot;:3.5173733991309777}],&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75&quot;},&quot;connectorInfo&quot;:{&quot;connectedObjects&quot;:[],&quot;type&quot;:&quot;LINE&quot;,&quot;offset&quot;:{&quot;x&quot;:0,&quot;y&quot;:0},&quot;bending&quot;:0.1,&quot;firstElementIsHead&quot;:false,&quot;customized&quot;:true}},&quot;fd410cee-7bb8-48b9-833c-1afcc76e7a86&quot;:{&quot;type&quot;:&quot;FIGURE_OBJECT&quot;,&quot;id&quot;:&quot;fd410cee-7bb8-48b9-833c-1afcc76e7a86&quot;,&quot;relativeTransform&quot;:{&quot;translate&quot;:{&quot;x&quot;:0,&quot;y&quot;:0},&quot;rotate&quot;:0},&quot;opacity&quot;:1,&quot;path&quot;:{&quot;type&quot;:&quot;POLY_LINE&quot;,&quot;points&quot;:[{&quot;x&quot;:-10.478097269411307,&quot;y&quot;:5.289243136151733},{&quot;x&quot;:-17.042161641131468,&quot;y&quot;:-1.645987122309222}],&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8&quot;},&quot;connectorInfo&quot;:{&quot;connectedObjects&quot;:[],&quot;type&quot;:&quot;LINE&quot;,&quot;offset&quot;:{&quot;x&quot;:0,&quot;y&quot;:0},&quot;bending&quot;:0.1,&quot;firstElementIsHead&quot;:true,&quot;customized&quot;:true}},&quot;c58a14a9-32d2-4cdb-a6bb-3fdae39f3c86&quot;:{&quot;type&quot;:&quot;FIGURE_OBJECT&quot;,&quot;id&quot;:&quot;c58a14a9-32d2-4cdb-a6bb-3fdae39f3c86&quot;,&quot;relativeTransform&quot;:{&quot;translate&quot;:{&quot;x&quot;:0,&quot;y&quot;:0},&quot;rotate&quot;:0},&quot;opacity&quot;:1,&quot;path&quot;:{&quot;type&quot;:&quot;POLY_LINE&quot;,&quot;points&quot;:[{&quot;x&quot;:-20.013350207576146,&quot;y&quot;:5.083080289203302},{&quot;x&quot;:-23.205007294095665,&quot;y&quot;:3.0184329631259605}],&quot;closed&quot;:false},&quot;pathStyles&quot;:[{&quot;type&quot;:&quot;FILL&quot;,&quot;fillStyle&quot;:&quot;rgba(0,0,0,0)&quot;},{&quot;type&quot;:&quot;STROKE&quot;,&quot;strokeStyle&quot;:&quot;rgba(23,23,23,1)&quot;,&quot;lineWidth&quot;:0.554597071738,&quot;lineJoin&quot;:&quot;round&quot;,&quot;dashArray&quot;:[0]}],&quot;isLocked&quot;:false,&quot;parent&quot;:{&quot;type&quot;:&quot;CHILD&quot;,&quot;parentId&quot;:&quot;6420f44e-aedf-4fb3-954c-e3e0f7a12429&quot;,&quot;order&quot;:&quot;85&quot;},&quot;connectorInfo&quot;:{&quot;connectedObjects&quot;:[],&quot;type&quot;:&quot;LINE&quot;,&quot;offset&quot;:{&quot;x&quot;:0,&quot;y&quot;:0},&quot;bending&quot;:0.1,&quot;firstElementIsHead&quot;:true,&quot;customized&quot;:true}},&quot;f1a35e62-19d7-47a3-aa55-258cafc0bd92&quot;:{&quot;id&quot;:&quot;f1a35e62-19d7-47a3-aa55-258cafc0bd92&quot;,&quot;type&quot;:&quot;FIGURE_OBJECT&quot;,&quot;relativeTransform&quot;:{&quot;translate&quot;:{&quot;x&quot;:-15.913802076740376,&quot;y&quot;:35.199667507867844},&quot;rotate&quot;:-1.80411241501588e-15,&quot;skewX&quot;:-5.828670879282064e-16},&quot;text&quot;:{&quot;textData&quot;:{&quot;lineSpacing&quot;:&quot;half&quot;,&quot;alignment&quot;:&quot;center&quot;,&quot;lines&quot;:[{&quot;runs&quot;:[{&quot;style&quot;:{&quot;fontFamily&quot;:&quot;Roboto&quot;,&quot;fontSize&quot;:5.689529174705857,&quot;color&quot;:&quot;rgba(23,23,23,1)&quot;,&quot;fontWeight&quot;:&quot;normal&quot;,&quot;fontStyle&quot;:&quot;normal&quot;,&quot;decoration&quot;:&quot;none&quot;,&quot;script&quot;:&quot;none&quot;},&quot;range&quot;:[0,0]},{&quot;style&quot;:{&quot;fontFamily&quot;:&quot;Roboto&quot;,&quot;fontSize&quot;:5.689529174705857,&quot;color&quot;:&quot;rgba(23,23,23,1)&quot;,&quot;fontWeight&quot;:&quot;normal&quot;,&quot;fontStyle&quot;:&quot;normal&quot;,&quot;decoration&quot;:&quot;none&quot;,&quot;script&quot;:&quot;super&quot;},&quot;range&quot;:[1,1]}],&quot;text&quot;:&quot;O–&quot;}],&quot;verticalAlign&quot;:&quot;CENTER&quot;,&quot;_lastCaretLocation&quot;:{&quot;lineIndex&quot;:0,&quot;runIndex&quot;:1,&quot;charIndex&quot;:1}},&quot;format&quot;:&quot;BETTER_TEXT&quot;,&quot;size&quot;:{&quot;x&quot;:7.644683496838344,&quot;y&quot;:6.358872233061235},&quot;targetSize&quot;:{&quot;x&quot;:7.644683496838344,&quot;y&quot;:6.358872233061235},&quot;verticalAlign&quot;:&quot;TOP&quot;},&quot;parent&quot;:{&quot;type&quot;:&quot;CHILD&quot;,&quot;parentId&quot;:&quot;6420f44e-aedf-4fb3-954c-e3e0f7a12429&quot;,&quot;order&quot;:&quot;9&quot;}},&quot;f1c5dea7-5a64-4950-887a-b01aaf79236a&quot;:{&quot;type&quot;:&quot;FIGURE_OBJECT&quot;,&quot;id&quot;:&quot;f1c5dea7-5a64-4950-887a-b01aaf79236a&quot;,&quot;parent&quot;:{&quot;type&quot;:&quot;CHILD&quot;,&quot;parentId&quot;:&quot;ca1c573e-539e-49d7-8782-c50a9c35b91a&quot;,&quot;order&quot;:&quot;7&quot;},&quot;relativeTransform&quot;:{&quot;translate&quot;:{&quot;x&quot;:144.40559324775435,&quot;y&quot;:86.22699192040794},&quot;rotate&quot;:0,&quot;skewX&quot;:0,&quot;scale&quot;:{&quot;x&quot;:1,&quot;y&quot;:1}}},&quot;76ffbee0-f5a4-4f2a-b4d5-1413cfb9d3ef&quot;:{&quot;relativeTransform&quot;:{&quot;translate&quot;:{&quot;x&quot;:-284.7635718390969,&quot;y&quot;:-128.97182119510566},&quot;rotate&quot;:0,&quot;skewX&quot;:0,&quot;scale&quot;:{&quot;x&quot;:1,&quot;y&quot;:1}},&quot;type&quot;:&quot;FIGURE_OBJECT&quot;,&quot;id&quot;:&quot;76ffbee0-f5a4-4f2a-b4d5-1413cfb9d3ef&quot;,&quot;opacity&quot;:1,&quot;path&quot;:{&quot;type&quot;:&quot;POLY_LINE&quot;,&quot;points&quot;:[{&quot;x&quot;:-61.99237146782684,&quot;y&quot;:-116.03250337096918},{&quot;x&quot;:-17.173935493894533,&quot;y&quot;:-127.52281478709827},{&quot;x&quot;:31.368345959248543,&quot;y&quot;:-116.62390020096467}],&quot;closed&quot;:false},&quot;pathStyles&quot;:[{&quot;type&quot;:&quot;FILL&quot;,&quot;fillStyle&quot;:&quot;rgba(0,0,0,0)&quot;},{&quot;type&quot;:&quot;STROKE&quot;,&quot;strokeStyle&quot;:&quot;#232323&quot;,&quot;lineWidth&quot;:2,&quot;lineJoin&quot;:&quot;round&quot;}],&quot;pathSmoothing&quot;:{&quot;type&quot;:&quot;CATMULL_SMOOTHING&quot;,&quot;smoothing&quot;:0.2},&quot;pathMarkers&quot;:{&quot;markerEnd&quot;:{&quot;type&quot;:&quot;PATH&quot;,&quot;units&quot;:{&quot;type&quot;:&quot;STROKE_WIDTH&quot;,&quot;scale&quot;:1},&quot;orient&quot;:{&quot;type&quot;:&quot;CLIPPED_CHORD&quot;},&quot;clipDistance&quot;:4,&quot;name&quot;:&quot;arrow&quot;,&quot;relativeTransform&quot;:{&quot;translate&quot;:{&quot;x&quot;:0,&quot;y&quot;:0},&quot;rotate&quot;:0,&quot;skewX&quot;:0,&quot;scale&quot;:{&quot;x&quot;:1,&quot;y&quot;:1}},&quot;path&quot;:{&quot;type&quot;:&quot;SPLINE&quot;,&quot;spline&quot;:{&quot;points&quot;:[{&quot;x&quot;:0,&quot;y&quot;:0,&quot;isEndPoint&quot;:true},{&quot;x&quot;:-5,&quot;y&quot;:-2.5,&quot;isEndPoint&quot;:true},{&quot;x&quot;:-5,&quot;y&quot;:2.5,&quot;isEndPoint&quot;:true}],&quot;closed&quot;:true}},&quot;pathStyles&quot;:[{&quot;type&quot;:&quot;FILL&quot;,&quot;fillStyle&quot;:&quot;context-stroke-flat&quot;}]}},&quot;isLocked&quot;:false,&quot;parent&quot;:{&quot;type&quot;:&quot;CHILD&quot;,&quot;parentId&quot;:&quot;ca1c573e-539e-49d7-8782-c50a9c35b91a&quot;,&quot;order&quot;:&quot;9&quot;},&quot;connectorInfo&quot;:{&quot;connectedObjects&quot;:[],&quot;type&quot;:&quot;QUADRATIC&quot;,&quot;offset&quot;:{&quot;x&quot;:0,&quot;y&quot;:0},&quot;bending&quot;:-0.1,&quot;firstElementIsHead&quot;:true,&quot;customized&quot;:true},&quot;name&quot;:&quot;Curving arrow (editable) 2&quot;,&quot;displayName&quot;:&quot;Curving arrow (editable) 2&quot;,&quot;source&quot;:{&quot;id&quot;:&quot;62698e8569a04c42b06bda1b&quot;,&quot;type&quot;:&quot;ASSETS&quot;},&quot;isPremium&quot;:false},&quot;a56b92fa-676b-4046-9051-cf599dadbb59&quot;:{&quot;relativeTransform&quot;:{&quot;translate&quot;:{&quot;x&quot;:-121.02425351473802,&quot;y&quot;:-128.97100256271221},&quot;rotate&quot;:0,&quot;skewX&quot;:0,&quot;scale&quot;:{&quot;x&quot;:1,&quot;y&quot;:1}},&quot;type&quot;:&quot;FIGURE_OBJECT&quot;,&quot;id&quot;:&quot;a56b92fa-676b-4046-9051-cf599dadbb59&quot;,&quot;opacity&quot;:1,&quot;path&quot;:{&quot;type&quot;:&quot;POLY_LINE&quot;,&quot;points&quot;:[{&quot;x&quot;:-61.99237146782684,&quot;y&quot;:-116.03250337096918},{&quot;x&quot;:-17.173935493894533,&quot;y&quot;:-127.52281478709827},{&quot;x&quot;:31.368345959248543,&quot;y&quot;:-116.62390020096467}],&quot;closed&quot;:false},&quot;pathStyles&quot;:[{&quot;type&quot;:&quot;FILL&quot;,&quot;fillStyle&quot;:&quot;rgba(0,0,0,0)&quot;},{&quot;type&quot;:&quot;STROKE&quot;,&quot;strokeStyle&quot;:&quot;#232323&quot;,&quot;lineWidth&quot;:2,&quot;lineJoin&quot;:&quot;round&quot;}],&quot;pathSmoothing&quot;:{&quot;type&quot;:&quot;CATMULL_SMOOTHING&quot;,&quot;smoothing&quot;:0.2},&quot;pathMarkers&quot;:{&quot;markerEnd&quot;:{&quot;type&quot;:&quot;PATH&quot;,&quot;units&quot;:{&quot;type&quot;:&quot;STROKE_WIDTH&quot;,&quot;scale&quot;:1},&quot;orient&quot;:{&quot;type&quot;:&quot;CLIPPED_CHORD&quot;},&quot;clipDistance&quot;:4,&quot;name&quot;:&quot;arrow&quot;,&quot;relativeTransform&quot;:{&quot;translate&quot;:{&quot;x&quot;:0,&quot;y&quot;:0},&quot;rotate&quot;:0,&quot;skewX&quot;:0,&quot;scale&quot;:{&quot;x&quot;:1,&quot;y&quot;:1}},&quot;path&quot;:{&quot;type&quot;:&quot;SPLINE&quot;,&quot;spline&quot;:{&quot;points&quot;:[{&quot;x&quot;:0,&quot;y&quot;:0,&quot;isEndPoint&quot;:true},{&quot;x&quot;:-5,&quot;y&quot;:-2.5,&quot;isEndPoint&quot;:true},{&quot;x&quot;:-5,&quot;y&quot;:2.5,&quot;isEndPoint&quot;:true}],&quot;closed&quot;:true}},&quot;pathStyles&quot;:[{&quot;type&quot;:&quot;FILL&quot;,&quot;fillStyle&quot;:&quot;context-stroke-flat&quot;}]}},&quot;isLocked&quot;:false,&quot;parent&quot;:{&quot;type&quot;:&quot;CHILD&quot;,&quot;parentId&quot;:&quot;ca1c573e-539e-49d7-8782-c50a9c35b91a&quot;,&quot;order&quot;:&quot;95&quot;},&quot;connectorInfo&quot;:{&quot;connectedObjects&quot;:[],&quot;type&quot;:&quot;QUADRATIC&quot;,&quot;offset&quot;:{&quot;x&quot;:0,&quot;y&quot;:0},&quot;bending&quot;:-0.1,&quot;firstElementIsHead&quot;:true,&quot;customized&quot;:true},&quot;name&quot;:&quot;Curving arrow (editable) 2&quot;,&quot;displayName&quot;:&quot;Curving arrow (editable) 2&quot;,&quot;source&quot;:{&quot;id&quot;:&quot;62698e8569a04c42b06bda1b&quot;,&quot;type&quot;:&quot;ASSETS&quot;},&quot;isPremium&quot;: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emplate>Quotable</Template>
  <TotalTime>7006</TotalTime>
  <Words>561</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Rockwell</vt:lpstr>
      <vt:lpstr>Rockwell Condensed</vt:lpstr>
      <vt:lpstr>Rockwell Extra Bold</vt:lpstr>
      <vt:lpstr>Tahoma</vt:lpstr>
      <vt:lpstr>Times New Roman</vt:lpstr>
      <vt:lpstr>Wingdings</vt:lpstr>
      <vt:lpstr>Wood 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Fegley, Megan</dc:creator>
  <cp:lastModifiedBy>Angel Ortiz</cp:lastModifiedBy>
  <cp:revision>25</cp:revision>
  <cp:lastPrinted>2024-07-24T16:19:21Z</cp:lastPrinted>
  <dcterms:modified xsi:type="dcterms:W3CDTF">2024-07-24T18:01:27Z</dcterms:modified>
</cp:coreProperties>
</file>