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06B-7857-45F9-B665-40B03B7050AA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481E-13BE-4D49-A54F-AFC08FD25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06B-7857-45F9-B665-40B03B7050AA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481E-13BE-4D49-A54F-AFC08FD25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06B-7857-45F9-B665-40B03B7050AA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481E-13BE-4D49-A54F-AFC08FD25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06B-7857-45F9-B665-40B03B7050AA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481E-13BE-4D49-A54F-AFC08FD25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06B-7857-45F9-B665-40B03B7050AA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481E-13BE-4D49-A54F-AFC08FD25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06B-7857-45F9-B665-40B03B7050AA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481E-13BE-4D49-A54F-AFC08FD25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06B-7857-45F9-B665-40B03B7050AA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481E-13BE-4D49-A54F-AFC08FD25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06B-7857-45F9-B665-40B03B7050AA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481E-13BE-4D49-A54F-AFC08FD25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06B-7857-45F9-B665-40B03B7050AA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481E-13BE-4D49-A54F-AFC08FD25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06B-7857-45F9-B665-40B03B7050AA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481E-13BE-4D49-A54F-AFC08FD25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06B-7857-45F9-B665-40B03B7050AA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481E-13BE-4D49-A54F-AFC08FD25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D06B-7857-45F9-B665-40B03B7050AA}" type="datetimeFigureOut">
              <a:rPr lang="ko-KR" altLang="en-US" smtClean="0"/>
              <a:pPr/>
              <a:t>2015-12-17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2481E-13BE-4D49-A54F-AFC08FD25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642918"/>
            <a:ext cx="232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FreeType</a:t>
            </a:r>
            <a:r>
              <a:rPr lang="en-US" altLang="ko-KR" dirty="0" smtClean="0"/>
              <a:t> Font(SK)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9015" y="1071546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1.1 Concept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1609704" y="1447786"/>
            <a:ext cx="5857916" cy="5072098"/>
          </a:xfrm>
          <a:prstGeom prst="diamond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그룹 11"/>
          <p:cNvGrpSpPr/>
          <p:nvPr/>
        </p:nvGrpSpPr>
        <p:grpSpPr>
          <a:xfrm>
            <a:off x="3286116" y="1714488"/>
            <a:ext cx="2500330" cy="500066"/>
            <a:chOff x="3108960" y="386080"/>
            <a:chExt cx="1584960" cy="158496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dirty="0" err="1" smtClean="0"/>
                <a:t>CLGFontManager</a:t>
              </a:r>
              <a:endParaRPr lang="ko-KR" altLang="en-US" dirty="0"/>
            </a:p>
          </p:txBody>
        </p:sp>
        <p:sp>
          <p:nvSpPr>
            <p:cNvPr id="14" name="모서리가 둥근 직사각형 4"/>
            <p:cNvSpPr/>
            <p:nvPr/>
          </p:nvSpPr>
          <p:spPr>
            <a:xfrm>
              <a:off x="3186331" y="463451"/>
              <a:ext cx="1430218" cy="1430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286116" y="3429000"/>
            <a:ext cx="2500330" cy="500066"/>
            <a:chOff x="3108960" y="386080"/>
            <a:chExt cx="1584960" cy="158496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dirty="0" err="1" smtClean="0"/>
                <a:t>CLGFontFreeType</a:t>
              </a:r>
              <a:endParaRPr lang="ko-KR" altLang="en-US" dirty="0"/>
            </a:p>
          </p:txBody>
        </p:sp>
        <p:sp>
          <p:nvSpPr>
            <p:cNvPr id="20" name="모서리가 둥근 직사각형 4"/>
            <p:cNvSpPr/>
            <p:nvPr/>
          </p:nvSpPr>
          <p:spPr>
            <a:xfrm>
              <a:off x="3186331" y="463451"/>
              <a:ext cx="1430218" cy="1430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286116" y="2571744"/>
            <a:ext cx="2500330" cy="500066"/>
            <a:chOff x="3108960" y="386080"/>
            <a:chExt cx="1584960" cy="158496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dirty="0" err="1" smtClean="0"/>
                <a:t>CLGFontSet</a:t>
              </a:r>
              <a:endParaRPr lang="ko-KR" altLang="en-US" dirty="0"/>
            </a:p>
          </p:txBody>
        </p:sp>
        <p:sp>
          <p:nvSpPr>
            <p:cNvPr id="23" name="모서리가 둥근 직사각형 4"/>
            <p:cNvSpPr/>
            <p:nvPr/>
          </p:nvSpPr>
          <p:spPr>
            <a:xfrm>
              <a:off x="3186331" y="463451"/>
              <a:ext cx="1430218" cy="1430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757607" y="4643446"/>
            <a:ext cx="1571636" cy="1500198"/>
            <a:chOff x="2155507" y="2277603"/>
            <a:chExt cx="1784985" cy="1784985"/>
          </a:xfrm>
        </p:grpSpPr>
        <p:sp>
          <p:nvSpPr>
            <p:cNvPr id="26" name="타원 25"/>
            <p:cNvSpPr/>
            <p:nvPr/>
          </p:nvSpPr>
          <p:spPr>
            <a:xfrm>
              <a:off x="2155507" y="2277603"/>
              <a:ext cx="1784985" cy="17849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dirty="0" err="1" smtClean="0"/>
                <a:t>FreeType</a:t>
              </a:r>
              <a:r>
                <a:rPr lang="en-US" altLang="ko-KR" dirty="0" smtClean="0"/>
                <a:t> Font</a:t>
              </a:r>
              <a:endParaRPr lang="ko-KR" altLang="en-US" dirty="0"/>
            </a:p>
          </p:txBody>
        </p:sp>
        <p:sp>
          <p:nvSpPr>
            <p:cNvPr id="27" name="타원 4"/>
            <p:cNvSpPr/>
            <p:nvPr/>
          </p:nvSpPr>
          <p:spPr>
            <a:xfrm>
              <a:off x="2416912" y="2539008"/>
              <a:ext cx="1262175" cy="12621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900" kern="1200"/>
            </a:p>
          </p:txBody>
        </p:sp>
      </p:grpSp>
      <p:cxnSp>
        <p:nvCxnSpPr>
          <p:cNvPr id="29" name="직선 화살표 연결선 28"/>
          <p:cNvCxnSpPr>
            <a:stCxn id="20" idx="0"/>
            <a:endCxn id="23" idx="2"/>
          </p:cNvCxnSpPr>
          <p:nvPr/>
        </p:nvCxnSpPr>
        <p:spPr>
          <a:xfrm rot="5400000" flipH="1" flipV="1">
            <a:off x="4333275" y="3250405"/>
            <a:ext cx="406012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9" idx="2"/>
            <a:endCxn id="26" idx="0"/>
          </p:cNvCxnSpPr>
          <p:nvPr/>
        </p:nvCxnSpPr>
        <p:spPr>
          <a:xfrm rot="16200000" flipH="1">
            <a:off x="4182663" y="4282684"/>
            <a:ext cx="714380" cy="71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57752" y="4073674"/>
            <a:ext cx="1683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FreeType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Font Interface</a:t>
            </a:r>
          </a:p>
          <a:p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1. Font Width</a:t>
            </a:r>
          </a:p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2. Font Bitmap Info</a:t>
            </a:r>
          </a:p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3. Font </a:t>
            </a:r>
            <a:r>
              <a:rPr lang="en-US" altLang="ko-KR" sz="1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Kernning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Info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53" name="직선 화살표 연결선 52"/>
          <p:cNvCxnSpPr>
            <a:stCxn id="22" idx="0"/>
            <a:endCxn id="14" idx="2"/>
          </p:cNvCxnSpPr>
          <p:nvPr/>
        </p:nvCxnSpPr>
        <p:spPr>
          <a:xfrm rot="5400000" flipH="1" flipV="1">
            <a:off x="4345481" y="2380944"/>
            <a:ext cx="381601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642918"/>
            <a:ext cx="232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FreeType</a:t>
            </a:r>
            <a:r>
              <a:rPr lang="en-US" altLang="ko-KR" dirty="0" smtClean="0"/>
              <a:t> Font(SK)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9015" y="1071546"/>
            <a:ext cx="1719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1.2 Folder </a:t>
            </a:r>
            <a:r>
              <a:rPr lang="en-US" altLang="ko-KR" sz="1600" dirty="0" err="1" smtClean="0">
                <a:latin typeface="+mn-ea"/>
              </a:rPr>
              <a:t>Struct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2" name="그룹 11"/>
          <p:cNvGrpSpPr/>
          <p:nvPr/>
        </p:nvGrpSpPr>
        <p:grpSpPr>
          <a:xfrm>
            <a:off x="1357290" y="1785926"/>
            <a:ext cx="1357322" cy="500066"/>
            <a:chOff x="3108960" y="386080"/>
            <a:chExt cx="1584960" cy="158496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dirty="0" smtClean="0"/>
                <a:t>Inc</a:t>
              </a:r>
              <a:endParaRPr lang="ko-KR" altLang="en-US" dirty="0"/>
            </a:p>
          </p:txBody>
        </p:sp>
        <p:sp>
          <p:nvSpPr>
            <p:cNvPr id="14" name="모서리가 둥근 직사각형 4"/>
            <p:cNvSpPr/>
            <p:nvPr/>
          </p:nvSpPr>
          <p:spPr>
            <a:xfrm>
              <a:off x="3186331" y="463451"/>
              <a:ext cx="1430218" cy="1430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</p:grpSp>
      <p:grpSp>
        <p:nvGrpSpPr>
          <p:cNvPr id="21" name="그룹 11"/>
          <p:cNvGrpSpPr/>
          <p:nvPr/>
        </p:nvGrpSpPr>
        <p:grpSpPr>
          <a:xfrm>
            <a:off x="1357290" y="2928934"/>
            <a:ext cx="1357322" cy="500066"/>
            <a:chOff x="3108960" y="386080"/>
            <a:chExt cx="1584960" cy="158496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dirty="0" smtClean="0"/>
                <a:t>Lib</a:t>
              </a:r>
              <a:endParaRPr lang="ko-KR" altLang="en-US" dirty="0"/>
            </a:p>
          </p:txBody>
        </p:sp>
        <p:sp>
          <p:nvSpPr>
            <p:cNvPr id="25" name="모서리가 둥근 직사각형 4"/>
            <p:cNvSpPr/>
            <p:nvPr/>
          </p:nvSpPr>
          <p:spPr>
            <a:xfrm>
              <a:off x="3186331" y="463451"/>
              <a:ext cx="1430218" cy="1430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</p:grpSp>
      <p:grpSp>
        <p:nvGrpSpPr>
          <p:cNvPr id="28" name="그룹 11"/>
          <p:cNvGrpSpPr/>
          <p:nvPr/>
        </p:nvGrpSpPr>
        <p:grpSpPr>
          <a:xfrm>
            <a:off x="1357290" y="4071942"/>
            <a:ext cx="1357322" cy="500066"/>
            <a:chOff x="3108960" y="386080"/>
            <a:chExt cx="1584960" cy="158496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dirty="0" smtClean="0"/>
                <a:t>Sample</a:t>
              </a:r>
              <a:endParaRPr lang="ko-KR" altLang="en-US" dirty="0"/>
            </a:p>
          </p:txBody>
        </p:sp>
        <p:sp>
          <p:nvSpPr>
            <p:cNvPr id="31" name="모서리가 둥근 직사각형 4"/>
            <p:cNvSpPr/>
            <p:nvPr/>
          </p:nvSpPr>
          <p:spPr>
            <a:xfrm>
              <a:off x="3186331" y="463451"/>
              <a:ext cx="1430218" cy="1430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</p:grpSp>
      <p:grpSp>
        <p:nvGrpSpPr>
          <p:cNvPr id="32" name="그룹 11"/>
          <p:cNvGrpSpPr/>
          <p:nvPr/>
        </p:nvGrpSpPr>
        <p:grpSpPr>
          <a:xfrm>
            <a:off x="1357290" y="4714884"/>
            <a:ext cx="1357322" cy="500066"/>
            <a:chOff x="3108960" y="386080"/>
            <a:chExt cx="1584960" cy="158496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dirty="0" err="1" smtClean="0"/>
                <a:t>Src</a:t>
              </a:r>
              <a:endParaRPr lang="ko-KR" altLang="en-US" dirty="0"/>
            </a:p>
          </p:txBody>
        </p:sp>
        <p:sp>
          <p:nvSpPr>
            <p:cNvPr id="34" name="모서리가 둥근 직사각형 4"/>
            <p:cNvSpPr/>
            <p:nvPr/>
          </p:nvSpPr>
          <p:spPr>
            <a:xfrm>
              <a:off x="3186331" y="463451"/>
              <a:ext cx="1430218" cy="1430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</p:grpSp>
      <p:grpSp>
        <p:nvGrpSpPr>
          <p:cNvPr id="35" name="그룹 11"/>
          <p:cNvGrpSpPr/>
          <p:nvPr/>
        </p:nvGrpSpPr>
        <p:grpSpPr>
          <a:xfrm>
            <a:off x="2857488" y="3500438"/>
            <a:ext cx="1643074" cy="500066"/>
            <a:chOff x="3108960" y="386080"/>
            <a:chExt cx="1584960" cy="1584960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dirty="0" smtClean="0"/>
                <a:t>libfreetype2</a:t>
              </a:r>
              <a:endParaRPr lang="ko-KR" altLang="en-US" dirty="0"/>
            </a:p>
          </p:txBody>
        </p:sp>
        <p:sp>
          <p:nvSpPr>
            <p:cNvPr id="38" name="모서리가 둥근 직사각형 4"/>
            <p:cNvSpPr/>
            <p:nvPr/>
          </p:nvSpPr>
          <p:spPr>
            <a:xfrm>
              <a:off x="3186331" y="463451"/>
              <a:ext cx="1430218" cy="1430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</p:grpSp>
      <p:grpSp>
        <p:nvGrpSpPr>
          <p:cNvPr id="40" name="그룹 11"/>
          <p:cNvGrpSpPr/>
          <p:nvPr/>
        </p:nvGrpSpPr>
        <p:grpSpPr>
          <a:xfrm>
            <a:off x="2857488" y="2357430"/>
            <a:ext cx="1643074" cy="500066"/>
            <a:chOff x="3108960" y="386080"/>
            <a:chExt cx="1584960" cy="158496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dirty="0" smtClean="0"/>
                <a:t>freeType2</a:t>
              </a:r>
              <a:endParaRPr lang="ko-KR" altLang="en-US" dirty="0"/>
            </a:p>
          </p:txBody>
        </p:sp>
        <p:sp>
          <p:nvSpPr>
            <p:cNvPr id="42" name="모서리가 둥근 직사각형 4"/>
            <p:cNvSpPr/>
            <p:nvPr/>
          </p:nvSpPr>
          <p:spPr>
            <a:xfrm>
              <a:off x="3186331" y="463451"/>
              <a:ext cx="1430218" cy="1430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</p:grpSp>
      <p:cxnSp>
        <p:nvCxnSpPr>
          <p:cNvPr id="44" name="Shape 43"/>
          <p:cNvCxnSpPr>
            <a:stCxn id="13" idx="2"/>
            <a:endCxn id="41" idx="1"/>
          </p:cNvCxnSpPr>
          <p:nvPr/>
        </p:nvCxnSpPr>
        <p:spPr>
          <a:xfrm rot="16200000" flipH="1">
            <a:off x="2285984" y="2035958"/>
            <a:ext cx="321471" cy="82153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25" idx="2"/>
            <a:endCxn id="37" idx="1"/>
          </p:cNvCxnSpPr>
          <p:nvPr/>
        </p:nvCxnSpPr>
        <p:spPr>
          <a:xfrm rot="16200000" flipH="1">
            <a:off x="2273779" y="3166762"/>
            <a:ext cx="345882" cy="82153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57488" y="1924039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&lt;&lt; Interface Class Header File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72000" y="2500306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&lt;&lt; </a:t>
            </a:r>
            <a:r>
              <a:rPr lang="en-US" altLang="ko-KR" sz="1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freeType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Font Header File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57488" y="3071810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&lt;&lt; </a:t>
            </a:r>
            <a:r>
              <a:rPr lang="en-US" altLang="ko-KR" sz="1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freeType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Font Library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72000" y="3611407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&lt;&lt; </a:t>
            </a:r>
            <a:r>
              <a:rPr lang="en-US" altLang="ko-KR" sz="1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freeType</a:t>
            </a:r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Font Library Source File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57488" y="4214818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&lt;&lt; Sample Source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7488" y="4825853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&lt;&lt; Interface Class Source File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36" name="그룹 11"/>
          <p:cNvGrpSpPr/>
          <p:nvPr/>
        </p:nvGrpSpPr>
        <p:grpSpPr>
          <a:xfrm>
            <a:off x="1357290" y="5357826"/>
            <a:ext cx="1357322" cy="500066"/>
            <a:chOff x="3108960" y="386080"/>
            <a:chExt cx="1584960" cy="1584960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dirty="0" smtClean="0"/>
                <a:t>Resource</a:t>
              </a:r>
              <a:endParaRPr lang="ko-KR" altLang="en-US" dirty="0"/>
            </a:p>
          </p:txBody>
        </p:sp>
        <p:sp>
          <p:nvSpPr>
            <p:cNvPr id="43" name="모서리가 둥근 직사각형 4"/>
            <p:cNvSpPr/>
            <p:nvPr/>
          </p:nvSpPr>
          <p:spPr>
            <a:xfrm>
              <a:off x="3186331" y="463451"/>
              <a:ext cx="1430218" cy="1430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857488" y="5468795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&lt;&lt; Font Resource File(font.bin)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642918"/>
            <a:ext cx="232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FreeType</a:t>
            </a:r>
            <a:r>
              <a:rPr lang="en-US" altLang="ko-KR" dirty="0" smtClean="0"/>
              <a:t> Font(SK)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9015" y="1071546"/>
            <a:ext cx="252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1.3 Interface Class Usage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2" name="그룹 11"/>
          <p:cNvGrpSpPr/>
          <p:nvPr/>
        </p:nvGrpSpPr>
        <p:grpSpPr>
          <a:xfrm>
            <a:off x="1357290" y="1785926"/>
            <a:ext cx="1928826" cy="714380"/>
            <a:chOff x="3108960" y="386080"/>
            <a:chExt cx="1584960" cy="158496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dirty="0" smtClean="0"/>
                <a:t>Initialization</a:t>
              </a:r>
              <a:endParaRPr lang="ko-KR" altLang="en-US" dirty="0"/>
            </a:p>
          </p:txBody>
        </p:sp>
        <p:sp>
          <p:nvSpPr>
            <p:cNvPr id="14" name="모서리가 둥근 직사각형 4"/>
            <p:cNvSpPr/>
            <p:nvPr/>
          </p:nvSpPr>
          <p:spPr>
            <a:xfrm>
              <a:off x="3186331" y="463451"/>
              <a:ext cx="1430218" cy="1430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500430" y="1785926"/>
            <a:ext cx="28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#include "</a:t>
            </a:r>
            <a:r>
              <a:rPr lang="en-US" altLang="ko-KR" sz="1000" dirty="0" err="1">
                <a:solidFill>
                  <a:schemeClr val="accent1">
                    <a:lumMod val="50000"/>
                  </a:schemeClr>
                </a:solidFill>
              </a:rPr>
              <a:t>LGFontManager.h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"</a:t>
            </a:r>
          </a:p>
          <a:p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#include "</a:t>
            </a:r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</a:rPr>
              <a:t>LGFontFreeType.h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</a:rPr>
              <a:t>“</a:t>
            </a:r>
          </a:p>
          <a:p>
            <a:endParaRPr lang="en-US" altLang="ko-KR" sz="1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</a:rPr>
              <a:t>CLGFontManager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</a:rPr>
              <a:t>m_pSK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2" name="그룹 11"/>
          <p:cNvGrpSpPr/>
          <p:nvPr/>
        </p:nvGrpSpPr>
        <p:grpSpPr>
          <a:xfrm>
            <a:off x="1357290" y="2571744"/>
            <a:ext cx="1928826" cy="714380"/>
            <a:chOff x="3108960" y="386080"/>
            <a:chExt cx="1584960" cy="158496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dirty="0" smtClean="0"/>
                <a:t>Resource Load</a:t>
              </a:r>
              <a:endParaRPr lang="ko-KR" altLang="en-US" dirty="0"/>
            </a:p>
          </p:txBody>
        </p:sp>
        <p:sp>
          <p:nvSpPr>
            <p:cNvPr id="36" name="모서리가 둥근 직사각형 4"/>
            <p:cNvSpPr/>
            <p:nvPr/>
          </p:nvSpPr>
          <p:spPr>
            <a:xfrm>
              <a:off x="3186331" y="463451"/>
              <a:ext cx="1430218" cy="1430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00430" y="2825589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</a:rPr>
              <a:t>m_pSK.Init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</a:rPr>
              <a:t>"./font.bin");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40" name="그룹 11"/>
          <p:cNvGrpSpPr/>
          <p:nvPr/>
        </p:nvGrpSpPr>
        <p:grpSpPr>
          <a:xfrm>
            <a:off x="1357290" y="3357562"/>
            <a:ext cx="1928826" cy="714380"/>
            <a:chOff x="3108960" y="386080"/>
            <a:chExt cx="1584960" cy="158496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dirty="0" smtClean="0"/>
                <a:t>Font Type Get</a:t>
              </a:r>
              <a:endParaRPr lang="ko-KR" altLang="en-US" dirty="0"/>
            </a:p>
          </p:txBody>
        </p:sp>
        <p:sp>
          <p:nvSpPr>
            <p:cNvPr id="46" name="모서리가 둥근 직사각형 4"/>
            <p:cNvSpPr/>
            <p:nvPr/>
          </p:nvSpPr>
          <p:spPr>
            <a:xfrm>
              <a:off x="3186331" y="463451"/>
              <a:ext cx="1430218" cy="1430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500430" y="3611407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</a:rPr>
              <a:t>CLGFontFreeType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</a:rPr>
              <a:t>::</a:t>
            </a:r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</a:rPr>
              <a:t>getFontCount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3" name="그룹 11"/>
          <p:cNvGrpSpPr/>
          <p:nvPr/>
        </p:nvGrpSpPr>
        <p:grpSpPr>
          <a:xfrm>
            <a:off x="1357290" y="4143380"/>
            <a:ext cx="1928826" cy="714380"/>
            <a:chOff x="3108960" y="386080"/>
            <a:chExt cx="1584960" cy="1584960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dirty="0" smtClean="0"/>
                <a:t>Font Type Set</a:t>
              </a:r>
              <a:endParaRPr lang="ko-KR" altLang="en-US" dirty="0"/>
            </a:p>
          </p:txBody>
        </p:sp>
        <p:sp>
          <p:nvSpPr>
            <p:cNvPr id="56" name="모서리가 둥근 직사각형 4"/>
            <p:cNvSpPr/>
            <p:nvPr/>
          </p:nvSpPr>
          <p:spPr>
            <a:xfrm>
              <a:off x="3186331" y="463451"/>
              <a:ext cx="1430218" cy="1430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500430" y="4397225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</a:rPr>
              <a:t>m_pSK.setFontSizeLanguage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</a:rPr>
              <a:t>(1);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8" name="그룹 11"/>
          <p:cNvGrpSpPr/>
          <p:nvPr/>
        </p:nvGrpSpPr>
        <p:grpSpPr>
          <a:xfrm>
            <a:off x="1357290" y="4929198"/>
            <a:ext cx="1928826" cy="714380"/>
            <a:chOff x="3108960" y="386080"/>
            <a:chExt cx="1584960" cy="158496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dirty="0" smtClean="0"/>
                <a:t>Font Width</a:t>
              </a:r>
              <a:endParaRPr lang="ko-KR" altLang="en-US" dirty="0"/>
            </a:p>
          </p:txBody>
        </p:sp>
        <p:sp>
          <p:nvSpPr>
            <p:cNvPr id="60" name="모서리가 둥근 직사각형 4"/>
            <p:cNvSpPr/>
            <p:nvPr/>
          </p:nvSpPr>
          <p:spPr>
            <a:xfrm>
              <a:off x="3186331" y="463451"/>
              <a:ext cx="1430218" cy="1430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500430" y="5183043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</a:rPr>
              <a:t>Font Width = </a:t>
            </a:r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</a:rPr>
              <a:t>m_pSK.getWidth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</a:rPr>
              <a:t>(L”SK”, 0);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128</Words>
  <Application>Microsoft Office PowerPoint</Application>
  <PresentationFormat>화면 슬라이드 쇼(4:3)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김태균/책임연구원/AVN개발6팀(loveset.kim@lgepartner.com)</dc:creator>
  <cp:lastModifiedBy>김태균/책임연구원/AVN개발6팀(loveset.kim@lgepartner.com)</cp:lastModifiedBy>
  <cp:revision>5</cp:revision>
  <dcterms:created xsi:type="dcterms:W3CDTF">2015-12-17T04:38:02Z</dcterms:created>
  <dcterms:modified xsi:type="dcterms:W3CDTF">2015-12-17T05:17:20Z</dcterms:modified>
</cp:coreProperties>
</file>