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65" r:id="rId5"/>
    <p:sldId id="259" r:id="rId6"/>
    <p:sldId id="263" r:id="rId7"/>
    <p:sldId id="260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f731783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f731783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5f731783e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5f731783e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93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70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2020 중간보고 피드백관련 대응전략 4 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0" y="730200"/>
            <a:ext cx="8520600" cy="4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/>
              <a:t>Q : 딜리버리 사용자를 위한 서비스 필요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/>
              <a:t>      딜리버리의 신뢰도를 보장하는 장치(서비스) 필요(도난이 발생하지 않도록...)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A : 딜리버리 사용자가 자신의 배달이력, 수익관리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    신뢰도를 보장하기 위해 딜리버리 등록할 때 운전 면허증, 차량 사진 등의 서류를 받아 심사를 거쳐         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    엄선하겠습니다.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/>
              <a:t>Q : 짐보관(배달앱,타다와 유사) 발표 연습 필요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      짐 맡길경우는 구현, 짐 찾는 것은????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dirty="0"/>
              <a:t>A : 키퍼의 예약관리 페이지에 기능추가</a:t>
            </a:r>
            <a:endParaRPr lang="en-US" altLang="ko"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" sz="1200" dirty="0"/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Q :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주요 컨셉 설명은 발표를 잘했습니다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   보관 짐이 많을 경우를 대비한 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id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발급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짐을 찾아갔을 때 등의 상황에 보안 관련 보강 필요할 것 같습니다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keeper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의 신뢰성 문제에 대해서 언급해주지 않아 아쉬웠다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A : 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키퍼가 전달받은 투어리스트의 짐을 촬영하여 서버에 올리면 투어리스트가 해당 사진을 열람 가능하여 신뢰성을 높임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짐을 돌려주는 과정 발표에서 언급</a:t>
            </a: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Q :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기존 유사서비스와의 차별화 및 서비스의 정책부분에 대한 자체 기준을 마련해야 합니다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예약결제 수단의 다양화와 신용카드 결제부분의 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PG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사와의 연동서비스가 </a:t>
            </a:r>
            <a:r>
              <a:rPr lang="ko-KR" altLang="en-US" sz="1200" dirty="0" err="1">
                <a:latin typeface="Malgun Gothic"/>
                <a:ea typeface="Malgun Gothic"/>
                <a:cs typeface="Malgun Gothic"/>
                <a:sym typeface="Malgun Gothic"/>
              </a:rPr>
              <a:t>고려되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 어야 합니다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프로젝트의 성공적인 완성을 응원합니다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수고했습니다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A : 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정책부분에 대한 기준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결제 수단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, PG</a:t>
            </a:r>
            <a:r>
              <a:rPr lang="ko-KR" altLang="en-US" sz="1200" dirty="0">
                <a:latin typeface="Malgun Gothic"/>
                <a:ea typeface="Malgun Gothic"/>
                <a:cs typeface="Malgun Gothic"/>
                <a:sym typeface="Malgun Gothic"/>
              </a:rPr>
              <a:t>사와의 연동에 대해서 잘 고려 해보도록 하겠습니다</a:t>
            </a:r>
            <a:r>
              <a:rPr lang="en-US" altLang="ko-KR" sz="12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" sz="1300" dirty="0"/>
            </a:br>
            <a:r>
              <a:rPr lang="ko" sz="1300" dirty="0"/>
              <a:t>    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69A976-AAB3-4457-8184-5822B737EAE1}"/>
              </a:ext>
            </a:extLst>
          </p:cNvPr>
          <p:cNvSpPr/>
          <p:nvPr/>
        </p:nvSpPr>
        <p:spPr>
          <a:xfrm>
            <a:off x="1853276" y="0"/>
            <a:ext cx="4814047" cy="68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교수님들 피드백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0" y="1196828"/>
            <a:ext cx="8520600" cy="32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/>
              <a:t>Q : 서비스 기획의 의도는 좋았으나 서비스의 구성이나 흐름도가 다소 복잡하게 느껴졌다. 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/>
              <a:t>A : 키퍼, 투어리스트, 딜리버리 이렇게 3명의 사용자가 있어 다소 흐름이 복잡하지만 좀 더 전달력 있는 발표를 생각 해보도록 하겠습니다. </a:t>
            </a:r>
            <a:endParaRPr lang="en-US" altLang="ko"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3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Q : 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현재까지의 설명으로는 가게입장에서 이 서비스에 가입할 것 같은 </a:t>
            </a:r>
            <a:r>
              <a:rPr lang="ko-KR" alt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메리트가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 그다지 느껴지지 않았다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.  (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음식점이 키퍼 역할까지 하니까 약간 조잡한 느낌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A : 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이미 이용되고 있는 서비스로 키퍼 입장에서 사용하지 않는 공간을 이용해서 큰 노동없이 부 수입을 창출 할 수 있기 때문에 충분히 </a:t>
            </a:r>
            <a:r>
              <a:rPr lang="ko-KR" altLang="en-US" sz="1400" dirty="0" err="1">
                <a:latin typeface="Malgun Gothic"/>
                <a:ea typeface="Malgun Gothic"/>
                <a:cs typeface="Malgun Gothic"/>
                <a:sym typeface="Malgun Gothic"/>
              </a:rPr>
              <a:t>메리트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 느낄 수 있다고 생각합니다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Q : 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시나리오나 </a:t>
            </a:r>
            <a:r>
              <a:rPr lang="en-US" altLang="ko-KR" sz="1400" dirty="0" err="1"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latin typeface="Malgun Gothic"/>
                <a:ea typeface="Malgun Gothic"/>
                <a:cs typeface="Malgun Gothic"/>
                <a:sym typeface="Malgun Gothic"/>
              </a:rPr>
              <a:t>ux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를 개선하면 더 나아질 것 같다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A : 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최종 발표 때는 더 개선된 </a:t>
            </a:r>
            <a:r>
              <a:rPr lang="en-US" altLang="ko-KR" sz="1400" dirty="0" err="1"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400" dirty="0" err="1">
                <a:latin typeface="Malgun Gothic"/>
                <a:ea typeface="Malgun Gothic"/>
                <a:cs typeface="Malgun Gothic"/>
                <a:sym typeface="Malgun Gothic"/>
              </a:rPr>
              <a:t>ux</a:t>
            </a:r>
            <a:r>
              <a:rPr lang="ko-KR" altLang="en-US" sz="1400" dirty="0">
                <a:latin typeface="Malgun Gothic"/>
                <a:ea typeface="Malgun Gothic"/>
                <a:cs typeface="Malgun Gothic"/>
                <a:sym typeface="Malgun Gothic"/>
              </a:rPr>
              <a:t>로 보여드리겠습니다</a:t>
            </a:r>
            <a:r>
              <a:rPr lang="en-US" altLang="ko-KR" sz="14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B27563-BB21-4C7F-B6EB-C16863E75D89}"/>
              </a:ext>
            </a:extLst>
          </p:cNvPr>
          <p:cNvSpPr/>
          <p:nvPr/>
        </p:nvSpPr>
        <p:spPr>
          <a:xfrm>
            <a:off x="1853276" y="0"/>
            <a:ext cx="4814047" cy="68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학생들 피드백</a:t>
            </a:r>
          </a:p>
        </p:txBody>
      </p:sp>
    </p:spTree>
    <p:extLst>
      <p:ext uri="{BB962C8B-B14F-4D97-AF65-F5344CB8AC3E}">
        <p14:creationId xmlns:p14="http://schemas.microsoft.com/office/powerpoint/2010/main" val="18132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EE7FBFD7-8FB1-4406-8012-7B61DF99FD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88225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조원 피드백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5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1E8AD7-19C9-4CD8-9494-4808BF0CCF1D}"/>
              </a:ext>
            </a:extLst>
          </p:cNvPr>
          <p:cNvSpPr/>
          <p:nvPr/>
        </p:nvSpPr>
        <p:spPr>
          <a:xfrm>
            <a:off x="0" y="163854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키퍼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홈페이지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피드백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7D34E-922D-4064-82C1-3C9E312A2A0A}"/>
              </a:ext>
            </a:extLst>
          </p:cNvPr>
          <p:cNvSpPr/>
          <p:nvPr/>
        </p:nvSpPr>
        <p:spPr>
          <a:xfrm>
            <a:off x="306475" y="83303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1.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예약관리 제목이 영어인데 언어가 바뀌면 좋겠음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일본어로 다 통일해서 번역하기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73DFF3-41CC-40FD-9BE4-69B251F24634}"/>
              </a:ext>
            </a:extLst>
          </p:cNvPr>
          <p:cNvSpPr/>
          <p:nvPr/>
        </p:nvSpPr>
        <p:spPr>
          <a:xfrm>
            <a:off x="306474" y="1933099"/>
            <a:ext cx="87370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2.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캘린더에있는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예약을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클릭할때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상세내역 보기가 나오면 좋을 거 같음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상세내역 보기 페이지를 따로 만들고 각 예약번호를 누를 시 그 예약번호에 맞는 정보 띄워주는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   식으로 바꾸기 짐의 구분 및 신뢰성 문제를 해결하기 위해 사진을  찍어서 상세내역 페이지에 올릴 수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  있게 만들고 그 사진을 투어리스트 측에서도 볼 수 있게 조치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A8FFBE-0FD5-4C1F-A9C9-8B420D9F6B83}"/>
              </a:ext>
            </a:extLst>
          </p:cNvPr>
          <p:cNvSpPr/>
          <p:nvPr/>
        </p:nvSpPr>
        <p:spPr>
          <a:xfrm>
            <a:off x="320329" y="3464052"/>
            <a:ext cx="7119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3.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예약내역 버튼들이 영어라서 무슨 뜻인지 잘 모르겠다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  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일본어로 다 통일해서 번역하기 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058BA-AA90-4C5D-90C7-C9C0D3E648AD}"/>
              </a:ext>
            </a:extLst>
          </p:cNvPr>
          <p:cNvSpPr/>
          <p:nvPr/>
        </p:nvSpPr>
        <p:spPr>
          <a:xfrm>
            <a:off x="320328" y="833033"/>
            <a:ext cx="77987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4.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예약내역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Get send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눌렀을 때 알림만 뜨고 변하는게 없어서 뭐가 변하는지 모르겠음 화면에서 상태가 바뀌면 좋겠다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상태에 따라서 버튼을 없애고 보여주기 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ko-KR" altLang="en-US" dirty="0"/>
              <a:t>그리고 최근 예약 내역이 제일 밑에 있음 위로 </a:t>
            </a:r>
            <a:r>
              <a:rPr lang="ko-KR" altLang="en-US" dirty="0" err="1"/>
              <a:t>바꿔줘야할</a:t>
            </a:r>
            <a:r>
              <a:rPr lang="ko-KR" altLang="en-US" dirty="0"/>
              <a:t> 거 같음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페이지의 디자인에 맞게 버튼을 넣어서 날짜 별 순서</a:t>
            </a:r>
            <a:r>
              <a:rPr lang="en-US" altLang="ko-KR" dirty="0"/>
              <a:t>, </a:t>
            </a:r>
            <a:r>
              <a:rPr lang="ko-KR" altLang="en-US" dirty="0"/>
              <a:t>역순을 조절 가능하게 바꾸기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1E8AD7-19C9-4CD8-9494-4808BF0CCF1D}"/>
              </a:ext>
            </a:extLst>
          </p:cNvPr>
          <p:cNvSpPr/>
          <p:nvPr/>
        </p:nvSpPr>
        <p:spPr>
          <a:xfrm>
            <a:off x="0" y="163854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키퍼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홈페이지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)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피드백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4D048-D41E-4A89-AB72-4E0D81002CC7}"/>
              </a:ext>
            </a:extLst>
          </p:cNvPr>
          <p:cNvSpPr/>
          <p:nvPr/>
        </p:nvSpPr>
        <p:spPr>
          <a:xfrm>
            <a:off x="320327" y="3225760"/>
            <a:ext cx="76982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6.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기타 부분을 이용약관으로 바꾸고 영어는 그대로 두고 한글이나 일본어로 넣으면 좋을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거같음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일본어로 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37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EFF222-5573-42EB-AA75-8B0D9665E90B}"/>
              </a:ext>
            </a:extLst>
          </p:cNvPr>
          <p:cNvSpPr/>
          <p:nvPr/>
        </p:nvSpPr>
        <p:spPr>
          <a:xfrm>
            <a:off x="0" y="163854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딜리버리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피드백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A3B2B-E7B3-42BE-83EA-C651277A291A}"/>
              </a:ext>
            </a:extLst>
          </p:cNvPr>
          <p:cNvSpPr/>
          <p:nvPr/>
        </p:nvSpPr>
        <p:spPr>
          <a:xfrm>
            <a:off x="320328" y="833033"/>
            <a:ext cx="77987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1.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박스에 번호 크기 조절  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 </a:t>
            </a: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박스 크기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고정값으로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주기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87934F-96D5-4107-8FF8-EBDDAD116094}"/>
              </a:ext>
            </a:extLst>
          </p:cNvPr>
          <p:cNvSpPr/>
          <p:nvPr/>
        </p:nvSpPr>
        <p:spPr>
          <a:xfrm>
            <a:off x="320328" y="2202418"/>
            <a:ext cx="71857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2.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가능하면 지도 상 핀 이미지 바꾸기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딜리버리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투어리스트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키퍼에 대해 구별 확실하게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) </a:t>
            </a: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각 이용자 별로 구별해서 이미지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바꿔주기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3BCF7-67C4-4259-A0DA-83FD8B9BA5C6}"/>
              </a:ext>
            </a:extLst>
          </p:cNvPr>
          <p:cNvSpPr/>
          <p:nvPr/>
        </p:nvSpPr>
        <p:spPr>
          <a:xfrm>
            <a:off x="320328" y="359632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3.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짐 수령 시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짐수령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버튼 사라지게 하기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   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버튼 사라지게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17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EFF222-5573-42EB-AA75-8B0D9665E90B}"/>
              </a:ext>
            </a:extLst>
          </p:cNvPr>
          <p:cNvSpPr/>
          <p:nvPr/>
        </p:nvSpPr>
        <p:spPr>
          <a:xfrm>
            <a:off x="0" y="163854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딜리버리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피드백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5A3B2B-E7B3-42BE-83EA-C651277A291A}"/>
              </a:ext>
            </a:extLst>
          </p:cNvPr>
          <p:cNvSpPr/>
          <p:nvPr/>
        </p:nvSpPr>
        <p:spPr>
          <a:xfrm>
            <a:off x="320328" y="652163"/>
            <a:ext cx="77987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짐 수령 버튼 </a:t>
            </a:r>
            <a:r>
              <a:rPr lang="ko-KR" altLang="en-US" dirty="0" err="1"/>
              <a:t>클릭시</a:t>
            </a:r>
            <a:r>
              <a:rPr lang="ko-KR" altLang="en-US" dirty="0"/>
              <a:t> 투어리스트 위치 삭제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짐 수령 버튼 </a:t>
            </a:r>
            <a:r>
              <a:rPr lang="ko-KR" altLang="en-US" dirty="0" err="1"/>
              <a:t>클릭시</a:t>
            </a:r>
            <a:r>
              <a:rPr lang="ko-KR" altLang="en-US" dirty="0"/>
              <a:t> 투어리스트의 위치가 마커로 남는 것 삭제하기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9FFD21-84A3-4F2C-9D79-707A6C282F3D}"/>
              </a:ext>
            </a:extLst>
          </p:cNvPr>
          <p:cNvSpPr/>
          <p:nvPr/>
        </p:nvSpPr>
        <p:spPr>
          <a:xfrm>
            <a:off x="320326" y="1678671"/>
            <a:ext cx="71355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5.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배달완료되면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번호 삭제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딜리버리용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기능 추가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(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배달이력관리 화면을 따로   만들어 이력관리 </a:t>
            </a:r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351A7F-7CE2-4EA1-A59B-22060DAC874C}"/>
              </a:ext>
            </a:extLst>
          </p:cNvPr>
          <p:cNvSpPr/>
          <p:nvPr/>
        </p:nvSpPr>
        <p:spPr>
          <a:xfrm>
            <a:off x="0" y="266537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투어리스트 피드백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F44D88-7692-4298-937C-B141BCF9740A}"/>
              </a:ext>
            </a:extLst>
          </p:cNvPr>
          <p:cNvSpPr/>
          <p:nvPr/>
        </p:nvSpPr>
        <p:spPr>
          <a:xfrm>
            <a:off x="320326" y="3181793"/>
            <a:ext cx="23278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1.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유저 리뷰작성 기능 추가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추가하기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75CF36-D305-437C-8B2D-630F3345C710}"/>
              </a:ext>
            </a:extLst>
          </p:cNvPr>
          <p:cNvSpPr/>
          <p:nvPr/>
        </p:nvSpPr>
        <p:spPr>
          <a:xfrm>
            <a:off x="320326" y="4129095"/>
            <a:ext cx="84217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2.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딜리버리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505050"/>
                </a:solidFill>
                <a:latin typeface="Arial" panose="020B0604020202020204" pitchFamily="34" charset="0"/>
              </a:rPr>
              <a:t>이용시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 투어리스트가 좀더 안심할 수 있게 고민 </a:t>
            </a:r>
            <a:endParaRPr lang="en-US" altLang="ko-KR" dirty="0">
              <a:solidFill>
                <a:srgbClr val="505050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</a:t>
            </a:r>
          </a:p>
          <a:p>
            <a:r>
              <a:rPr lang="en-US" altLang="ko-KR" dirty="0">
                <a:solidFill>
                  <a:srgbClr val="505050"/>
                </a:solidFill>
                <a:latin typeface="Arial" panose="020B0604020202020204" pitchFamily="34" charset="0"/>
              </a:rPr>
              <a:t>    -&gt; </a:t>
            </a:r>
            <a:r>
              <a:rPr lang="ko-KR" altLang="en-US" dirty="0">
                <a:solidFill>
                  <a:srgbClr val="505050"/>
                </a:solidFill>
                <a:latin typeface="Arial" panose="020B0604020202020204" pitchFamily="34" charset="0"/>
              </a:rPr>
              <a:t>키퍼가 찍어서 올린 사진을 볼 수 있게 하여 신뢰성 문제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934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609</Words>
  <Application>Microsoft Office PowerPoint</Application>
  <PresentationFormat>화면 슬라이드 쇼(16:9)</PresentationFormat>
  <Paragraphs>82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Simple Light</vt:lpstr>
      <vt:lpstr>2020 중간보고 피드백관련 대응전략 4 조</vt:lpstr>
      <vt:lpstr>PowerPoint 프레젠테이션</vt:lpstr>
      <vt:lpstr>PowerPoint 프레젠테이션</vt:lpstr>
      <vt:lpstr>조원 피드백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중간보고 피드백관련 대응전략 4 조</dc:title>
  <cp:lastModifiedBy>김도준 김도준</cp:lastModifiedBy>
  <cp:revision>3</cp:revision>
  <dcterms:modified xsi:type="dcterms:W3CDTF">2020-06-04T06:15:12Z</dcterms:modified>
</cp:coreProperties>
</file>