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257" r:id="rId3"/>
    <p:sldId id="289" r:id="rId4"/>
    <p:sldId id="288" r:id="rId5"/>
    <p:sldId id="281" r:id="rId6"/>
    <p:sldId id="285" r:id="rId7"/>
    <p:sldId id="286" r:id="rId8"/>
    <p:sldId id="290" r:id="rId9"/>
    <p:sldId id="276" r:id="rId10"/>
    <p:sldId id="270" r:id="rId11"/>
    <p:sldId id="271" r:id="rId12"/>
    <p:sldId id="272" r:id="rId13"/>
    <p:sldId id="263" r:id="rId14"/>
    <p:sldId id="264" r:id="rId15"/>
    <p:sldId id="265" r:id="rId16"/>
    <p:sldId id="274" r:id="rId17"/>
    <p:sldId id="275" r:id="rId18"/>
    <p:sldId id="266" r:id="rId19"/>
    <p:sldId id="273" r:id="rId20"/>
    <p:sldId id="267" r:id="rId21"/>
    <p:sldId id="268" r:id="rId22"/>
    <p:sldId id="269" r:id="rId23"/>
    <p:sldId id="296" r:id="rId24"/>
    <p:sldId id="262" r:id="rId25"/>
    <p:sldId id="291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1B3436"/>
    <a:srgbClr val="222222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24" autoAdjust="0"/>
  </p:normalViewPr>
  <p:slideViewPr>
    <p:cSldViewPr snapToGrid="0">
      <p:cViewPr varScale="1">
        <p:scale>
          <a:sx n="96" d="100"/>
          <a:sy n="96" d="100"/>
        </p:scale>
        <p:origin x="10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DE0D705-3DFE-42D2-AF5E-8F0564B67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AE4FD6-0EF6-4764-A08A-6301047393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11103-5624-4EC3-8866-050386B83C5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38CF77-8353-44CF-8A6D-2272BB7109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DD598-8F62-4FD1-8EF9-01374BF051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74B31-6756-4908-B747-5899AD32C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1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6ECC-A914-45D1-B730-1AEFDFC12E7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A815A-CFD4-47D5-A084-33A6931F8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1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파시오네의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누구누구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어디서나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맡길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여행을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도코니모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 발표를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여행시 짐 보관 할 때의 문제점에서 착안하게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9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번째는 </a:t>
            </a:r>
            <a:r>
              <a:rPr lang="en-US" altLang="ko-KR" dirty="0"/>
              <a:t>Delivery</a:t>
            </a:r>
            <a:r>
              <a:rPr lang="ko-KR" altLang="en-US" dirty="0"/>
              <a:t>찾기 서비스 입니다</a:t>
            </a:r>
            <a:r>
              <a:rPr lang="en-US" altLang="ko-KR" dirty="0"/>
              <a:t>. Delivery </a:t>
            </a:r>
            <a:r>
              <a:rPr lang="ko-KR" altLang="en-US" dirty="0"/>
              <a:t>찾기 버튼을 누르면 자신의 </a:t>
            </a:r>
            <a:r>
              <a:rPr lang="en-US" altLang="ko-KR" dirty="0"/>
              <a:t>5KM</a:t>
            </a:r>
            <a:r>
              <a:rPr lang="ko-KR" altLang="en-US" dirty="0"/>
              <a:t>반경 내의 </a:t>
            </a:r>
            <a:r>
              <a:rPr lang="en-US" altLang="ko-KR" dirty="0"/>
              <a:t>Delivery</a:t>
            </a:r>
            <a:r>
              <a:rPr lang="ko-KR" altLang="en-US" dirty="0"/>
              <a:t>들에게 알람이 가게 되고</a:t>
            </a:r>
            <a:endParaRPr lang="en-US" altLang="ko-KR" dirty="0"/>
          </a:p>
          <a:p>
            <a:r>
              <a:rPr lang="ko-KR" altLang="en-US" dirty="0"/>
              <a:t>알람을 받은 </a:t>
            </a:r>
            <a:r>
              <a:rPr lang="en-US" altLang="ko-KR" dirty="0"/>
              <a:t>Delivery</a:t>
            </a:r>
            <a:r>
              <a:rPr lang="ko-KR" altLang="en-US" dirty="0"/>
              <a:t>들 중 한 명이 수락을 할 시 </a:t>
            </a:r>
            <a:r>
              <a:rPr lang="en-US" altLang="ko-KR" dirty="0"/>
              <a:t>Delivery</a:t>
            </a:r>
            <a:r>
              <a:rPr lang="ko-KR" altLang="en-US" dirty="0"/>
              <a:t>를 필요로 했던 </a:t>
            </a:r>
            <a:r>
              <a:rPr lang="en-US" altLang="ko-KR" dirty="0"/>
              <a:t>Tourist</a:t>
            </a:r>
            <a:r>
              <a:rPr lang="ko-KR" altLang="en-US" dirty="0"/>
              <a:t>에게 알람이 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Delivery</a:t>
            </a:r>
            <a:r>
              <a:rPr lang="ko-KR" altLang="en-US" dirty="0"/>
              <a:t>를 활용함으로써 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동선낭비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인한 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낭비 문제를 해결했습니다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위치 추적 서비스입니다</a:t>
            </a:r>
            <a:r>
              <a:rPr lang="en-US" altLang="ko-KR" dirty="0"/>
              <a:t>. 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의뢰를 수락 할 시 그 때부터 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위치 추적이 가능해집니다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en-US" altLang="ko-KR" dirty="0"/>
              <a:t>Delivery</a:t>
            </a:r>
            <a:r>
              <a:rPr lang="ko-KR" altLang="en-US" dirty="0"/>
              <a:t>가 짐을 </a:t>
            </a:r>
            <a:r>
              <a:rPr lang="en-US" altLang="ko-KR" dirty="0"/>
              <a:t>Keeper</a:t>
            </a:r>
            <a:r>
              <a:rPr lang="ko-KR" altLang="en-US" dirty="0"/>
              <a:t>에 맡긴 후 </a:t>
            </a:r>
            <a:r>
              <a:rPr lang="en-US" altLang="ko-KR" dirty="0"/>
              <a:t>Tourist</a:t>
            </a:r>
            <a:r>
              <a:rPr lang="ko-KR" altLang="en-US" dirty="0"/>
              <a:t>에게 짐을 </a:t>
            </a:r>
            <a:r>
              <a:rPr lang="en-US" altLang="ko-KR" dirty="0"/>
              <a:t>Keeper</a:t>
            </a:r>
            <a:r>
              <a:rPr lang="ko-KR" altLang="en-US" dirty="0"/>
              <a:t>에 맡겼다고 사진으로 인증을 하게 되는데 이를 완료하면 </a:t>
            </a:r>
            <a:r>
              <a:rPr lang="en-US" altLang="ko-KR" dirty="0"/>
              <a:t>Delivery</a:t>
            </a:r>
            <a:r>
              <a:rPr lang="ko-KR" altLang="en-US" dirty="0"/>
              <a:t>의 임무가 끝나고 위치 추적이 종료됩니다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2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서비스에 대한 설명만 듣고는 이해가 다 되지 </a:t>
            </a:r>
            <a:r>
              <a:rPr lang="ko-KR" altLang="en-US" dirty="0" err="1"/>
              <a:t>않으셨을거라고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서비스 흐름</a:t>
            </a:r>
            <a:r>
              <a:rPr lang="en-US" altLang="ko-KR" dirty="0"/>
              <a:t>, </a:t>
            </a:r>
            <a:r>
              <a:rPr lang="ko-KR" altLang="en-US" dirty="0"/>
              <a:t>주요 서비스에 대한 이해를 돕기 위해 캐릭터를 설정하여 대화형식의 게임을 </a:t>
            </a:r>
            <a:r>
              <a:rPr lang="ko-KR" altLang="en-US" dirty="0" err="1"/>
              <a:t>하듯</a:t>
            </a:r>
            <a:r>
              <a:rPr lang="ko-KR" altLang="en-US" dirty="0"/>
              <a:t> 흐름을 짜보았습니다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캐릭터에 몰입해 이야기를 </a:t>
            </a:r>
            <a:r>
              <a:rPr lang="ko-KR" altLang="en-US" dirty="0" err="1"/>
              <a:t>들어주시면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김도준씨가</a:t>
            </a:r>
            <a:r>
              <a:rPr lang="ko-KR" altLang="en-US" dirty="0"/>
              <a:t> 대구에서 도쿄로 </a:t>
            </a:r>
            <a:r>
              <a:rPr lang="ko-KR" altLang="en-US" dirty="0" err="1"/>
              <a:t>놀러를</a:t>
            </a:r>
            <a:r>
              <a:rPr lang="ko-KR" altLang="en-US" dirty="0"/>
              <a:t> 왔군요</a:t>
            </a:r>
          </a:p>
          <a:p>
            <a:r>
              <a:rPr lang="ko-KR" altLang="en-US" dirty="0"/>
              <a:t>내일이 돌아가는 날이라고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사실상 놀 수 있는 마지막 날이라</a:t>
            </a:r>
          </a:p>
          <a:p>
            <a:r>
              <a:rPr lang="ko-KR" altLang="en-US" dirty="0"/>
              <a:t>오늘은 친구들에게 부탁 받은 선물과 옷을 사려고 하네요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A815A-CFD4-47D5-A084-33A6931F8E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쇼핑이 끝났군요</a:t>
            </a:r>
          </a:p>
          <a:p>
            <a:r>
              <a:rPr lang="ko-KR" altLang="en-US" dirty="0"/>
              <a:t>마지막 날인만큼 그냥 숙소로 돌아가기엔 아쉬운 모양입니다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놀려고 </a:t>
            </a:r>
            <a:r>
              <a:rPr lang="ko-KR" altLang="en-US" dirty="0" err="1"/>
              <a:t>하자니</a:t>
            </a:r>
            <a:r>
              <a:rPr lang="ko-KR" altLang="en-US" dirty="0"/>
              <a:t> 짐이 많군요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코인 </a:t>
            </a:r>
            <a:r>
              <a:rPr lang="ko-KR" altLang="en-US" dirty="0" err="1"/>
              <a:t>락커에</a:t>
            </a:r>
            <a:r>
              <a:rPr lang="ko-KR" altLang="en-US" dirty="0"/>
              <a:t> 넣기엔 양도 많고 크기가 </a:t>
            </a:r>
            <a:r>
              <a:rPr lang="ko-KR" altLang="en-US" dirty="0" err="1"/>
              <a:t>안맞나</a:t>
            </a:r>
            <a:r>
              <a:rPr lang="ko-KR" altLang="en-US" dirty="0"/>
              <a:t> 보군요</a:t>
            </a:r>
          </a:p>
          <a:p>
            <a:r>
              <a:rPr lang="ko-KR" altLang="en-US" dirty="0"/>
              <a:t>숙소로 </a:t>
            </a:r>
            <a:r>
              <a:rPr lang="ko-KR" altLang="en-US" dirty="0" err="1"/>
              <a:t>갔다오기엔</a:t>
            </a:r>
            <a:r>
              <a:rPr lang="ko-KR" altLang="en-US" dirty="0"/>
              <a:t> </a:t>
            </a:r>
            <a:r>
              <a:rPr lang="ko-KR" altLang="en-US" dirty="0" err="1"/>
              <a:t>귀찮은가봅니다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도코니모를</a:t>
            </a:r>
            <a:r>
              <a:rPr lang="ko-KR" altLang="en-US" dirty="0"/>
              <a:t> 사용하려고 </a:t>
            </a:r>
            <a:r>
              <a:rPr lang="ko-KR" altLang="en-US" dirty="0" err="1"/>
              <a:t>하는군요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1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Keeper</a:t>
            </a:r>
            <a:r>
              <a:rPr lang="ko-KR" altLang="en-US" dirty="0"/>
              <a:t>를 예약하네요</a:t>
            </a:r>
          </a:p>
          <a:p>
            <a:r>
              <a:rPr lang="ko-KR" altLang="en-US" dirty="0"/>
              <a:t>목적지와 짐의 개수</a:t>
            </a:r>
            <a:r>
              <a:rPr lang="en-US" altLang="ko-KR" dirty="0"/>
              <a:t>, </a:t>
            </a:r>
            <a:r>
              <a:rPr lang="ko-KR" altLang="en-US" dirty="0"/>
              <a:t>이용 시간을 입력하고 </a:t>
            </a:r>
            <a:r>
              <a:rPr lang="en-US" altLang="ko-KR" dirty="0"/>
              <a:t>Keeper</a:t>
            </a:r>
            <a:r>
              <a:rPr lang="ko-KR" altLang="en-US" dirty="0"/>
              <a:t>를 골라 예약을 완료했습니다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5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예약을 완료 했을 때 </a:t>
            </a:r>
            <a:r>
              <a:rPr lang="en-US" altLang="ko-KR" dirty="0"/>
              <a:t>Keeper</a:t>
            </a:r>
            <a:r>
              <a:rPr lang="ko-KR" altLang="en-US" dirty="0"/>
              <a:t>의 시점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Keeper</a:t>
            </a:r>
            <a:r>
              <a:rPr lang="ko-KR" altLang="en-US" dirty="0"/>
              <a:t>는 </a:t>
            </a:r>
            <a:r>
              <a:rPr lang="en-US" altLang="ko-KR" dirty="0"/>
              <a:t>Tourist</a:t>
            </a:r>
            <a:r>
              <a:rPr lang="ko-KR" altLang="en-US" dirty="0"/>
              <a:t>의 예약을 확인하고 </a:t>
            </a:r>
            <a:r>
              <a:rPr lang="en-US" altLang="ko-KR" dirty="0"/>
              <a:t>Delivery</a:t>
            </a:r>
            <a:r>
              <a:rPr lang="ko-KR" altLang="en-US" dirty="0"/>
              <a:t>나 </a:t>
            </a:r>
            <a:r>
              <a:rPr lang="en-US" altLang="ko-KR" dirty="0"/>
              <a:t>Tourist</a:t>
            </a:r>
            <a:r>
              <a:rPr lang="ko-KR" altLang="en-US" dirty="0"/>
              <a:t>가 짐을 맡기러 오는걸 기다립니다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Keeper</a:t>
            </a:r>
            <a:r>
              <a:rPr lang="ko-KR" altLang="en-US" dirty="0"/>
              <a:t>는 예약을 했고 </a:t>
            </a:r>
            <a:r>
              <a:rPr lang="en-US" altLang="ko-KR" dirty="0"/>
              <a:t>Delivery</a:t>
            </a:r>
            <a:r>
              <a:rPr lang="ko-KR" altLang="en-US" dirty="0"/>
              <a:t>를 구하려고 하네요</a:t>
            </a:r>
          </a:p>
          <a:p>
            <a:r>
              <a:rPr lang="en-US" altLang="ko-KR" dirty="0"/>
              <a:t>Delivery </a:t>
            </a:r>
            <a:r>
              <a:rPr lang="ko-KR" altLang="en-US" dirty="0"/>
              <a:t>찾기 버튼을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2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버튼을 누르면 </a:t>
            </a:r>
            <a:r>
              <a:rPr lang="ko-KR" altLang="en-US" dirty="0" err="1"/>
              <a:t>김도준씨의</a:t>
            </a:r>
            <a:r>
              <a:rPr lang="ko-KR" altLang="en-US" dirty="0"/>
              <a:t> 반경 </a:t>
            </a:r>
            <a:r>
              <a:rPr lang="en-US" altLang="ko-KR" dirty="0"/>
              <a:t>5KM</a:t>
            </a:r>
            <a:r>
              <a:rPr lang="ko-KR" altLang="en-US" dirty="0"/>
              <a:t>내에 있는 </a:t>
            </a:r>
            <a:r>
              <a:rPr lang="en-US" altLang="ko-KR" dirty="0"/>
              <a:t>Delivery</a:t>
            </a:r>
            <a:r>
              <a:rPr lang="ko-KR" altLang="en-US" dirty="0"/>
              <a:t>들에게 알람이 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알람을 보고 자신이 배달을 할 수 있겠다고 판단한 </a:t>
            </a:r>
            <a:r>
              <a:rPr lang="en-US" altLang="ko-KR" dirty="0"/>
              <a:t>Delivery</a:t>
            </a:r>
            <a:r>
              <a:rPr lang="ko-KR" altLang="en-US" dirty="0"/>
              <a:t>는 수락 버튼을 누릅니다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6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Delivery </a:t>
            </a:r>
            <a:r>
              <a:rPr lang="ko-KR" altLang="en-US" dirty="0"/>
              <a:t>시점으로 봤을 땐 이렇습니다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Tourist</a:t>
            </a:r>
            <a:r>
              <a:rPr lang="ko-KR" altLang="en-US" dirty="0"/>
              <a:t>의 주변에 있으면서 목적지가 </a:t>
            </a:r>
            <a:r>
              <a:rPr lang="ko-KR" altLang="en-US" dirty="0" err="1"/>
              <a:t>같나보네요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</a:t>
            </a:r>
            <a:r>
              <a:rPr lang="en-US" altLang="ko-KR" dirty="0"/>
              <a:t>Delivery</a:t>
            </a:r>
            <a:r>
              <a:rPr lang="ko-KR" altLang="en-US" dirty="0"/>
              <a:t>가 수락 버튼을 누르면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50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Delivery</a:t>
            </a:r>
            <a:r>
              <a:rPr lang="ko-KR" altLang="en-US" dirty="0"/>
              <a:t>에겐 배달을 맡은 </a:t>
            </a:r>
            <a:r>
              <a:rPr lang="en-US" altLang="ko-KR" dirty="0"/>
              <a:t>Tourist</a:t>
            </a:r>
            <a:r>
              <a:rPr lang="ko-KR" altLang="en-US" dirty="0"/>
              <a:t>의 위치가 표시 </a:t>
            </a:r>
            <a:r>
              <a:rPr lang="ko-KR" altLang="en-US" dirty="0" err="1"/>
              <a:t>되구요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0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/>
              <a:t>14</a:t>
            </a:r>
            <a:r>
              <a:rPr lang="ko-KR" altLang="en-US" dirty="0"/>
              <a:t>년도에 자유여행으로 배낭 하나 매고 일본을 갔을 때였습니다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32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Tourist</a:t>
            </a:r>
            <a:r>
              <a:rPr lang="ko-KR" altLang="en-US" dirty="0"/>
              <a:t>에겐 </a:t>
            </a:r>
            <a:r>
              <a:rPr lang="en-US" altLang="ko-KR" dirty="0"/>
              <a:t>Delivery</a:t>
            </a:r>
            <a:r>
              <a:rPr lang="ko-KR" altLang="en-US" dirty="0"/>
              <a:t>가 어디로 가고 있는지</a:t>
            </a:r>
          </a:p>
          <a:p>
            <a:r>
              <a:rPr lang="ko-KR" altLang="en-US" dirty="0" err="1"/>
              <a:t>나한테</a:t>
            </a:r>
            <a:r>
              <a:rPr lang="ko-KR" altLang="en-US" dirty="0"/>
              <a:t> 제대로 오고 있는지</a:t>
            </a:r>
          </a:p>
          <a:p>
            <a:r>
              <a:rPr lang="ko-KR" altLang="en-US" dirty="0"/>
              <a:t>실시간 </a:t>
            </a:r>
            <a:r>
              <a:rPr lang="en-US" altLang="ko-KR" dirty="0"/>
              <a:t>GPS</a:t>
            </a:r>
            <a:r>
              <a:rPr lang="ko-KR" altLang="en-US" dirty="0"/>
              <a:t>로 확인이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3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</a:t>
            </a:r>
            <a:r>
              <a:rPr lang="en-US" altLang="ko-KR" dirty="0"/>
              <a:t>Delivery</a:t>
            </a:r>
            <a:r>
              <a:rPr lang="ko-KR" altLang="en-US" dirty="0"/>
              <a:t>가 </a:t>
            </a:r>
            <a:r>
              <a:rPr lang="en-US" altLang="ko-KR" dirty="0"/>
              <a:t>Tourist</a:t>
            </a:r>
            <a:r>
              <a:rPr lang="ko-KR" altLang="en-US" dirty="0"/>
              <a:t>가 있는 곳 까지 오면</a:t>
            </a:r>
          </a:p>
          <a:p>
            <a:r>
              <a:rPr lang="en-US" altLang="ko-KR" dirty="0"/>
              <a:t>Tourist</a:t>
            </a:r>
            <a:r>
              <a:rPr lang="ko-KR" altLang="en-US" dirty="0"/>
              <a:t>는 </a:t>
            </a:r>
            <a:r>
              <a:rPr lang="en-US" altLang="ko-KR" dirty="0"/>
              <a:t>Delivery</a:t>
            </a:r>
            <a:r>
              <a:rPr lang="ko-KR" altLang="en-US" dirty="0"/>
              <a:t>에게 짐을 넘겨주고 짐을 받은 </a:t>
            </a:r>
            <a:r>
              <a:rPr lang="en-US" altLang="ko-KR" dirty="0"/>
              <a:t>Delivery</a:t>
            </a:r>
            <a:r>
              <a:rPr lang="ko-KR" altLang="en-US" dirty="0"/>
              <a:t>는 </a:t>
            </a:r>
            <a:r>
              <a:rPr lang="en-US" altLang="ko-KR" dirty="0"/>
              <a:t>Keeper</a:t>
            </a:r>
            <a:r>
              <a:rPr lang="ko-KR" altLang="en-US" dirty="0"/>
              <a:t>에게 짐을 배달하러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몸이 가벼워진 </a:t>
            </a:r>
            <a:r>
              <a:rPr lang="en-US" altLang="ko-KR" dirty="0"/>
              <a:t>Tourist</a:t>
            </a:r>
            <a:r>
              <a:rPr lang="ko-KR" altLang="en-US" dirty="0"/>
              <a:t>는 마지막날 여행을 즐기러 갑니다</a:t>
            </a:r>
          </a:p>
          <a:p>
            <a:r>
              <a:rPr lang="en-US" altLang="ko-KR" dirty="0"/>
              <a:t>Delivery</a:t>
            </a:r>
            <a:r>
              <a:rPr lang="ko-KR" altLang="en-US" dirty="0"/>
              <a:t>는 </a:t>
            </a:r>
            <a:r>
              <a:rPr lang="en-US" altLang="ko-KR" dirty="0"/>
              <a:t>Keeper</a:t>
            </a:r>
            <a:r>
              <a:rPr lang="ko-KR" altLang="en-US" dirty="0"/>
              <a:t>에게 짐을 인계하고 짐을 </a:t>
            </a:r>
            <a:r>
              <a:rPr lang="ko-KR" altLang="en-US" dirty="0" err="1"/>
              <a:t>인계받은</a:t>
            </a:r>
            <a:r>
              <a:rPr lang="ko-KR" altLang="en-US" dirty="0"/>
              <a:t> </a:t>
            </a:r>
            <a:r>
              <a:rPr lang="en-US" altLang="ko-KR" dirty="0"/>
              <a:t>Keeper</a:t>
            </a:r>
            <a:r>
              <a:rPr lang="ko-KR" altLang="en-US" dirty="0"/>
              <a:t>는 짐을 가지고 있다가</a:t>
            </a:r>
          </a:p>
          <a:p>
            <a:r>
              <a:rPr lang="en-US" altLang="ko-KR" dirty="0"/>
              <a:t>Tourist</a:t>
            </a:r>
            <a:r>
              <a:rPr lang="ko-KR" altLang="en-US" dirty="0"/>
              <a:t>가 오면 짐을 </a:t>
            </a:r>
            <a:r>
              <a:rPr lang="ko-KR" altLang="en-US" dirty="0" err="1"/>
              <a:t>건네줍니다</a:t>
            </a:r>
            <a:r>
              <a:rPr lang="en-US" altLang="ko-KR" dirty="0"/>
              <a:t>. Tourist</a:t>
            </a:r>
            <a:r>
              <a:rPr lang="ko-KR" altLang="en-US" dirty="0"/>
              <a:t>는 짐을 되찾았습니다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7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Tourist</a:t>
            </a:r>
            <a:r>
              <a:rPr lang="ko-KR" altLang="en-US" dirty="0"/>
              <a:t>는 </a:t>
            </a:r>
            <a:r>
              <a:rPr lang="en-US" altLang="ko-KR" dirty="0"/>
              <a:t>Keeper</a:t>
            </a:r>
            <a:r>
              <a:rPr lang="ko-KR" altLang="en-US" dirty="0"/>
              <a:t>의 빈공간을 예약하고</a:t>
            </a:r>
          </a:p>
          <a:p>
            <a:r>
              <a:rPr lang="en-US" altLang="ko-KR" dirty="0"/>
              <a:t>Delivery</a:t>
            </a:r>
            <a:r>
              <a:rPr lang="ko-KR" altLang="en-US" dirty="0"/>
              <a:t>에겐 짐을 맡기며</a:t>
            </a:r>
          </a:p>
          <a:p>
            <a:r>
              <a:rPr lang="en-US" altLang="ko-KR" dirty="0"/>
              <a:t>Delivery</a:t>
            </a:r>
            <a:r>
              <a:rPr lang="ko-KR" altLang="en-US" dirty="0"/>
              <a:t>는 </a:t>
            </a:r>
            <a:r>
              <a:rPr lang="en-US" altLang="ko-KR" dirty="0"/>
              <a:t>Keeper</a:t>
            </a:r>
            <a:r>
              <a:rPr lang="ko-KR" altLang="en-US" dirty="0"/>
              <a:t>에게 짐을 인계합니다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목적지에 짐을 인계 하면 </a:t>
            </a:r>
            <a:r>
              <a:rPr lang="en-US" altLang="ko-KR" dirty="0"/>
              <a:t>Tourist</a:t>
            </a:r>
            <a:r>
              <a:rPr lang="ko-KR" altLang="en-US" dirty="0"/>
              <a:t>에겐 확인 알람이 가고</a:t>
            </a:r>
          </a:p>
          <a:p>
            <a:r>
              <a:rPr lang="en-US" altLang="ko-KR" dirty="0"/>
              <a:t>Keeper</a:t>
            </a:r>
            <a:r>
              <a:rPr lang="ko-KR" altLang="en-US" dirty="0"/>
              <a:t>는 </a:t>
            </a:r>
            <a:r>
              <a:rPr lang="en-US" altLang="ko-KR" dirty="0"/>
              <a:t>Tourist</a:t>
            </a:r>
            <a:r>
              <a:rPr lang="ko-KR" altLang="en-US" dirty="0"/>
              <a:t>가 짐을 찾으러 오면 맡았던 짐을 </a:t>
            </a:r>
            <a:r>
              <a:rPr lang="en-US" altLang="ko-KR" dirty="0"/>
              <a:t>Tourist</a:t>
            </a:r>
            <a:r>
              <a:rPr lang="ko-KR" altLang="en-US" dirty="0"/>
              <a:t>에게 돌려줍니다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저는 매일 </a:t>
            </a:r>
            <a:r>
              <a:rPr lang="ko-KR" altLang="en-US" b="1" dirty="0"/>
              <a:t>다른 지역</a:t>
            </a:r>
            <a:r>
              <a:rPr lang="ko-KR" altLang="en-US" dirty="0"/>
              <a:t>을 여행 해서 호텔 </a:t>
            </a:r>
            <a:r>
              <a:rPr lang="ko-KR" altLang="en-US" b="1" dirty="0"/>
              <a:t>체크인</a:t>
            </a:r>
            <a:r>
              <a:rPr lang="ko-KR" altLang="en-US" dirty="0"/>
              <a:t> 하기 전까지는 짐을 들고 관광을 </a:t>
            </a:r>
            <a:r>
              <a:rPr lang="ko-KR" altLang="en-US" dirty="0" err="1"/>
              <a:t>해야했습니다</a:t>
            </a:r>
            <a:r>
              <a:rPr lang="en-US" altLang="ko-KR" dirty="0"/>
              <a:t>. </a:t>
            </a:r>
            <a:r>
              <a:rPr lang="ko-KR" altLang="en-US" dirty="0"/>
              <a:t>무거운 짐을 들고 돌아다니기에는 힘도 많이 들고 땀도 나고 스트레스를 받아서  짐을 보관하고 여행하자고 생각했죠</a:t>
            </a:r>
          </a:p>
          <a:p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3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저는 편한 </a:t>
            </a:r>
            <a:r>
              <a:rPr lang="ko-KR" altLang="en-US" dirty="0"/>
              <a:t>관광을 위해 짐을 맡기고자 생각했고 </a:t>
            </a:r>
            <a:r>
              <a:rPr lang="ko-KR" altLang="en-US" b="1" dirty="0"/>
              <a:t>목적지 주변의</a:t>
            </a:r>
            <a:r>
              <a:rPr lang="ko-KR" altLang="en-US" dirty="0"/>
              <a:t> 역에 있는 </a:t>
            </a:r>
            <a:r>
              <a:rPr lang="ko-KR" altLang="en-US" b="1" dirty="0"/>
              <a:t>보관함</a:t>
            </a:r>
            <a:r>
              <a:rPr lang="ko-KR" altLang="en-US" dirty="0"/>
              <a:t>으로 갔습니다만 관광지 주변이라 그런지 보관함은 이미 </a:t>
            </a:r>
            <a:r>
              <a:rPr lang="ko-KR" altLang="en-US" b="1" dirty="0"/>
              <a:t>전부 사용 중 </a:t>
            </a:r>
            <a:r>
              <a:rPr lang="ko-KR" altLang="en-US" dirty="0"/>
              <a:t>이였던 것입니다</a:t>
            </a:r>
            <a:r>
              <a:rPr lang="en-US" altLang="ko-KR" dirty="0"/>
              <a:t>. </a:t>
            </a:r>
            <a:r>
              <a:rPr lang="ko-KR" altLang="en-US" dirty="0"/>
              <a:t>절망에 빠진 것도 잠시 저는 다른 보관함을 찾으러 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보관함을 찾아 버스를 타고 목적지와는 떨어진 곳을 갔지만 그곳은 짐의 사이즈가 보관함과 맞지 않아 사용이 불가능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다른 보관함을 찾아 떠났고</a:t>
            </a:r>
            <a:endParaRPr lang="en-US" altLang="ko-KR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6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겨우 </a:t>
            </a:r>
            <a:r>
              <a:rPr lang="ko-KR" altLang="en-US" dirty="0"/>
              <a:t>맡길 수 있었습니다</a:t>
            </a:r>
            <a:r>
              <a:rPr lang="en-US" altLang="ko-KR" dirty="0"/>
              <a:t>. </a:t>
            </a:r>
            <a:r>
              <a:rPr lang="ko-KR" altLang="en-US" dirty="0"/>
              <a:t>결국 짐을 맡기고 몸은 가벼워졌지만 그 과정에서 지치고 시간도 낭비하게 되 관광할 시간도 줄어들고 </a:t>
            </a:r>
            <a:r>
              <a:rPr lang="ko-KR" altLang="en-US" dirty="0" err="1"/>
              <a:t>즐거워야할</a:t>
            </a:r>
            <a:r>
              <a:rPr lang="ko-KR" altLang="en-US" dirty="0"/>
              <a:t> 여행에서 스트레스가 이만저만이 아니었습니다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보관함이 사용자가 </a:t>
            </a:r>
            <a:r>
              <a:rPr lang="ko-KR" altLang="en-US" dirty="0" err="1"/>
              <a:t>너무많아</a:t>
            </a:r>
            <a:r>
              <a:rPr lang="ko-KR" altLang="en-US" dirty="0"/>
              <a:t> 짐을 맡기기 </a:t>
            </a:r>
            <a:r>
              <a:rPr lang="ko-KR" altLang="en-US" dirty="0" err="1"/>
              <a:t>힘들다기</a:t>
            </a:r>
            <a:r>
              <a:rPr lang="ko-KR" altLang="en-US" dirty="0"/>
              <a:t> 보다는 제가 정말 운이 없었던 이날은 이렇게 </a:t>
            </a:r>
            <a:r>
              <a:rPr lang="ko-KR" altLang="en-US" dirty="0" err="1"/>
              <a:t>보관함를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번 찾아 다녀야 </a:t>
            </a:r>
            <a:r>
              <a:rPr lang="ko-KR" altLang="en-US" dirty="0" err="1"/>
              <a:t>했던거죠</a:t>
            </a:r>
            <a:r>
              <a:rPr lang="en-US" altLang="ko-KR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1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이떄의</a:t>
            </a:r>
            <a:r>
              <a:rPr lang="ko-KR" altLang="en-US" dirty="0"/>
              <a:t> 경험에서 짐 보관에 있어 불편했던 문제점에서 서비스를 기획해보았습니다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우선은 보관함을 주로 사용하는 고객층</a:t>
            </a:r>
            <a:r>
              <a:rPr lang="en-US" altLang="ko-KR" dirty="0"/>
              <a:t>(</a:t>
            </a:r>
            <a:r>
              <a:rPr lang="ko-KR" altLang="en-US" dirty="0"/>
              <a:t>이용객</a:t>
            </a:r>
            <a:r>
              <a:rPr lang="en-US" altLang="ko-KR" dirty="0"/>
              <a:t>)</a:t>
            </a:r>
            <a:r>
              <a:rPr lang="ko-KR" altLang="en-US" dirty="0"/>
              <a:t>을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지역을 </a:t>
            </a:r>
            <a:r>
              <a:rPr lang="ko-KR" altLang="en-US" dirty="0" err="1"/>
              <a:t>이동거나</a:t>
            </a:r>
            <a:r>
              <a:rPr lang="ko-KR" altLang="en-US" dirty="0"/>
              <a:t> 매일 숙박지를 바꾸는 여행객</a:t>
            </a:r>
            <a:endParaRPr lang="en-US" altLang="ko-KR" dirty="0"/>
          </a:p>
          <a:p>
            <a:r>
              <a:rPr lang="ko-KR" altLang="en-US" dirty="0"/>
              <a:t>그리고 장기간 여행을 하면 자연스럽게 짐이 늘어나니 장기간 여행객과 쇼핑목적 여행시 많아진 짐을 잠시 보관하고 관광을 하고싶은 여행객</a:t>
            </a:r>
            <a:endParaRPr lang="en-US" altLang="ko-KR" dirty="0"/>
          </a:p>
          <a:p>
            <a:r>
              <a:rPr lang="ko-KR" altLang="en-US" dirty="0"/>
              <a:t>이러한 사람들이 주로 보관함을 이용할 것이고 불편함을 느껴봤을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다음은</a:t>
            </a:r>
            <a:endParaRPr lang="en-US" altLang="ko-KR" dirty="0"/>
          </a:p>
          <a:p>
            <a:r>
              <a:rPr lang="ko-KR" altLang="en-US" dirty="0"/>
              <a:t>보관함의 문제점</a:t>
            </a:r>
            <a:r>
              <a:rPr lang="en-US" altLang="ko-KR" dirty="0"/>
              <a:t>, </a:t>
            </a:r>
            <a:r>
              <a:rPr lang="ko-KR" altLang="en-US" dirty="0"/>
              <a:t>첫 번째는 지도에서 보관함은 지도에서 찾을 수 있지만 사용가능 유무를 알 수가 없습니다</a:t>
            </a:r>
            <a:r>
              <a:rPr lang="en-US" altLang="ko-KR" dirty="0"/>
              <a:t>. </a:t>
            </a:r>
            <a:r>
              <a:rPr lang="ko-KR" altLang="en-US" dirty="0"/>
              <a:t>게다가 내 짐이 그 보관함에 들어가는지도 모릅니다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번째는 한정된 장소에만 있는 보관함 입니다</a:t>
            </a:r>
            <a:r>
              <a:rPr lang="en-US" altLang="ko-KR" dirty="0"/>
              <a:t>. </a:t>
            </a:r>
            <a:r>
              <a:rPr lang="ko-KR" altLang="en-US" dirty="0"/>
              <a:t>보관함은 대개 역 안에 있는데 관광지 일수록 사용율이 높아 사용이 불가할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번째는 동선낭비로 인한 교통비</a:t>
            </a:r>
            <a:r>
              <a:rPr lang="en-US" altLang="ko-KR" dirty="0"/>
              <a:t>, </a:t>
            </a:r>
            <a:r>
              <a:rPr lang="ko-KR" altLang="en-US" dirty="0"/>
              <a:t>시간의 낭비입니다</a:t>
            </a:r>
            <a:r>
              <a:rPr lang="en-US" altLang="ko-KR" dirty="0"/>
              <a:t>.  </a:t>
            </a:r>
            <a:r>
              <a:rPr lang="ko-KR" altLang="en-US" dirty="0"/>
              <a:t>관광지 주변의 보관함이 꽉 차서 다른 보관함을 찾으러 관광목적지와는 반대방향에 있는 보관함 까지 가는 경우 이러한 낭비가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이러한 </a:t>
            </a:r>
            <a:r>
              <a:rPr lang="ko-KR" altLang="en-US" dirty="0" err="1"/>
              <a:t>문제점를</a:t>
            </a:r>
            <a:r>
              <a:rPr lang="ko-KR" altLang="en-US" dirty="0"/>
              <a:t> 해결 할 수 있는 저희들의 </a:t>
            </a:r>
            <a:r>
              <a:rPr lang="ko-KR" altLang="en-US" dirty="0" err="1"/>
              <a:t>도코니모의</a:t>
            </a:r>
            <a:r>
              <a:rPr lang="ko-KR" altLang="en-US" dirty="0"/>
              <a:t> 주요서비스를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배낭여행</a:t>
            </a:r>
            <a:r>
              <a:rPr lang="en-US" altLang="ko-KR" dirty="0"/>
              <a:t>? </a:t>
            </a:r>
            <a:r>
              <a:rPr lang="ko-KR" altLang="en-US" dirty="0"/>
              <a:t>자유여행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4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서비스를 설명하기에 앞서 저희는 서비스 내에서 사용하는 단어를 설정해봤는데요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Tourist -------</a:t>
            </a:r>
          </a:p>
          <a:p>
            <a:r>
              <a:rPr lang="en-US" altLang="ko-KR" dirty="0"/>
              <a:t>       Delivery -------</a:t>
            </a:r>
          </a:p>
          <a:p>
            <a:r>
              <a:rPr lang="en-US" altLang="ko-KR" dirty="0"/>
              <a:t>       Keeper -------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9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서비스 입니다</a:t>
            </a:r>
            <a:r>
              <a:rPr lang="en-US" altLang="ko-KR"/>
              <a:t>. </a:t>
            </a:r>
          </a:p>
          <a:p>
            <a:r>
              <a:rPr lang="ko-KR" altLang="en-US"/>
              <a:t>첫 </a:t>
            </a:r>
            <a:r>
              <a:rPr lang="ko-KR" altLang="en-US" dirty="0"/>
              <a:t>번째는 예약하기 입니다</a:t>
            </a:r>
            <a:r>
              <a:rPr lang="en-US" altLang="ko-KR" dirty="0"/>
              <a:t>. </a:t>
            </a:r>
            <a:r>
              <a:rPr lang="ko-KR" altLang="en-US" dirty="0"/>
              <a:t>목적지와 짐의 개수</a:t>
            </a:r>
            <a:r>
              <a:rPr lang="en-US" altLang="ko-KR" dirty="0"/>
              <a:t>, </a:t>
            </a:r>
            <a:r>
              <a:rPr lang="ko-KR" altLang="en-US" dirty="0"/>
              <a:t>사용할 시간을 설정하고 검색을 하면 목적지에서 가까운 </a:t>
            </a:r>
            <a:r>
              <a:rPr lang="en-US" altLang="ko-KR" dirty="0"/>
              <a:t>Keeper</a:t>
            </a:r>
            <a:r>
              <a:rPr lang="ko-KR" altLang="en-US" dirty="0"/>
              <a:t>들이 검색 되는데 그 중 이용하고 싶은 </a:t>
            </a:r>
            <a:r>
              <a:rPr lang="en-US" altLang="ko-KR" dirty="0"/>
              <a:t>Keeper</a:t>
            </a:r>
            <a:r>
              <a:rPr lang="ko-KR" altLang="en-US" dirty="0"/>
              <a:t>를 찾아 선택한 후 예약을 할 수 있습니다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예약함으로써 보관함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사용가능 유무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공간의 협소함에 대한 문제점을 해결했습니다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5A-CFD4-47D5-A084-33A6931F8E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2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BE1F-F2B4-4EE4-8493-9701BB134B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CAA6-2CB2-4EAF-BF16-8174DCDEF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1.wdp"/><Relationship Id="rId5" Type="http://schemas.openxmlformats.org/officeDocument/2006/relationships/image" Target="../media/image39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4.wdp"/><Relationship Id="rId5" Type="http://schemas.openxmlformats.org/officeDocument/2006/relationships/image" Target="../media/image42.png"/><Relationship Id="rId10" Type="http://schemas.microsoft.com/office/2007/relationships/hdphoto" Target="../media/hdphoto26.wdp"/><Relationship Id="rId4" Type="http://schemas.microsoft.com/office/2007/relationships/hdphoto" Target="../media/hdphoto23.wdp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8.wdp"/><Relationship Id="rId5" Type="http://schemas.openxmlformats.org/officeDocument/2006/relationships/image" Target="../media/image46.png"/><Relationship Id="rId4" Type="http://schemas.microsoft.com/office/2007/relationships/hdphoto" Target="../media/hdphoto27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0.wdp"/><Relationship Id="rId5" Type="http://schemas.openxmlformats.org/officeDocument/2006/relationships/image" Target="../media/image48.png"/><Relationship Id="rId4" Type="http://schemas.microsoft.com/office/2007/relationships/hdphoto" Target="../media/hdphoto29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0.wdp"/><Relationship Id="rId5" Type="http://schemas.openxmlformats.org/officeDocument/2006/relationships/image" Target="../media/image48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4.wdp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3.wdp"/><Relationship Id="rId5" Type="http://schemas.openxmlformats.org/officeDocument/2006/relationships/image" Target="../media/image51.png"/><Relationship Id="rId4" Type="http://schemas.microsoft.com/office/2007/relationships/hdphoto" Target="../media/hdphoto3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6.wdp"/><Relationship Id="rId5" Type="http://schemas.openxmlformats.org/officeDocument/2006/relationships/image" Target="../media/image54.png"/><Relationship Id="rId4" Type="http://schemas.microsoft.com/office/2007/relationships/hdphoto" Target="../media/hdphoto3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8.wdp"/><Relationship Id="rId5" Type="http://schemas.openxmlformats.org/officeDocument/2006/relationships/image" Target="../media/image56.png"/><Relationship Id="rId4" Type="http://schemas.microsoft.com/office/2007/relationships/hdphoto" Target="../media/hdphoto3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40.wdp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9.wdp"/><Relationship Id="rId5" Type="http://schemas.openxmlformats.org/officeDocument/2006/relationships/image" Target="../media/image57.png"/><Relationship Id="rId4" Type="http://schemas.microsoft.com/office/2007/relationships/hdphoto" Target="../media/hdphoto37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42.wdp"/><Relationship Id="rId13" Type="http://schemas.openxmlformats.org/officeDocument/2006/relationships/image" Target="../media/image45.png"/><Relationship Id="rId18" Type="http://schemas.microsoft.com/office/2007/relationships/hdphoto" Target="../media/hdphoto23.wdp"/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12" Type="http://schemas.microsoft.com/office/2007/relationships/hdphoto" Target="../media/hdphoto44.wdp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6" Type="http://schemas.microsoft.com/office/2007/relationships/hdphoto" Target="../media/hdphoto2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41.wdp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5" Type="http://schemas.openxmlformats.org/officeDocument/2006/relationships/image" Target="../media/image42.png"/><Relationship Id="rId10" Type="http://schemas.microsoft.com/office/2007/relationships/hdphoto" Target="../media/hdphoto43.wdp"/><Relationship Id="rId4" Type="http://schemas.microsoft.com/office/2007/relationships/hdphoto" Target="../media/hdphoto35.wdp"/><Relationship Id="rId9" Type="http://schemas.openxmlformats.org/officeDocument/2006/relationships/image" Target="../media/image61.png"/><Relationship Id="rId14" Type="http://schemas.microsoft.com/office/2007/relationships/hdphoto" Target="../media/hdphoto27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46.wdp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5.wdp"/><Relationship Id="rId5" Type="http://schemas.openxmlformats.org/officeDocument/2006/relationships/image" Target="../media/image53.png"/><Relationship Id="rId4" Type="http://schemas.microsoft.com/office/2007/relationships/hdphoto" Target="../media/hdphoto45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microsoft.com/office/2007/relationships/hdphoto" Target="../media/hdphoto47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microsoft.com/office/2007/relationships/hdphoto" Target="../media/hdphoto13.wdp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17" Type="http://schemas.microsoft.com/office/2007/relationships/hdphoto" Target="../media/hdphoto1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microsoft.com/office/2007/relationships/hdphoto" Target="../media/hdphoto10.wdp"/><Relationship Id="rId23" Type="http://schemas.microsoft.com/office/2007/relationships/hdphoto" Target="../media/hdphoto14.wdp"/><Relationship Id="rId10" Type="http://schemas.microsoft.com/office/2007/relationships/hdphoto" Target="../media/hdphoto9.wdp"/><Relationship Id="rId19" Type="http://schemas.microsoft.com/office/2007/relationships/hdphoto" Target="../media/hdphoto12.wdp"/><Relationship Id="rId4" Type="http://schemas.microsoft.com/office/2007/relationships/hdphoto" Target="../media/hdphoto6.wdp"/><Relationship Id="rId9" Type="http://schemas.openxmlformats.org/officeDocument/2006/relationships/image" Target="../media/image11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1.png"/><Relationship Id="rId14" Type="http://schemas.microsoft.com/office/2007/relationships/hdphoto" Target="../media/hdphoto15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microsoft.com/office/2007/relationships/hdphoto" Target="../media/hdphoto16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microsoft.com/office/2007/relationships/hdphoto" Target="../media/hdphoto8.wdp"/><Relationship Id="rId9" Type="http://schemas.openxmlformats.org/officeDocument/2006/relationships/image" Target="../media/image7.png"/><Relationship Id="rId14" Type="http://schemas.microsoft.com/office/2007/relationships/hdphoto" Target="../media/hdphoto1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17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59728" y="2705725"/>
            <a:ext cx="5072544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8800" b="1" spc="100" dirty="0">
                <a:solidFill>
                  <a:schemeClr val="bg1"/>
                </a:solidFill>
                <a:latin typeface="+mn-ea"/>
              </a:rPr>
              <a:t>どこ</a:t>
            </a:r>
            <a:r>
              <a:rPr lang="ja-JP" altLang="en-US" sz="8800" b="1" spc="100" dirty="0">
                <a:solidFill>
                  <a:srgbClr val="FFFF00"/>
                </a:solidFill>
                <a:latin typeface="+mn-ea"/>
              </a:rPr>
              <a:t>荷</a:t>
            </a:r>
            <a:r>
              <a:rPr lang="ja-JP" altLang="en-US" sz="8800" b="1" spc="100" dirty="0">
                <a:solidFill>
                  <a:schemeClr val="bg1"/>
                </a:solidFill>
                <a:latin typeface="+mn-ea"/>
              </a:rPr>
              <a:t>も</a:t>
            </a:r>
            <a:endParaRPr lang="en-US" altLang="ko-KR" sz="8800" b="1" spc="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00F2B-1D6C-42C4-97A1-B75AFBB11B7D}"/>
              </a:ext>
            </a:extLst>
          </p:cNvPr>
          <p:cNvSpPr txBox="1"/>
          <p:nvPr/>
        </p:nvSpPr>
        <p:spPr>
          <a:xfrm>
            <a:off x="1435915" y="5798850"/>
            <a:ext cx="93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 도 준    김 민 수   김 주 연   서 영 훈    이 형 철    전 용 석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12D6C1F-D283-4EEA-9BF3-8E460A4A6080}"/>
              </a:ext>
            </a:extLst>
          </p:cNvPr>
          <p:cNvSpPr txBox="1"/>
          <p:nvPr/>
        </p:nvSpPr>
        <p:spPr>
          <a:xfrm>
            <a:off x="1435915" y="6367978"/>
            <a:ext cx="93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４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passione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1E4C30-896F-4B8B-B666-B912EDF97E57}"/>
              </a:ext>
            </a:extLst>
          </p:cNvPr>
          <p:cNvSpPr txBox="1"/>
          <p:nvPr/>
        </p:nvSpPr>
        <p:spPr>
          <a:xfrm>
            <a:off x="1435915" y="4067507"/>
            <a:ext cx="93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DOKONIMO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B024E-61D1-4DF1-8642-48CBF12755BA}"/>
              </a:ext>
            </a:extLst>
          </p:cNvPr>
          <p:cNvSpPr txBox="1"/>
          <p:nvPr/>
        </p:nvSpPr>
        <p:spPr>
          <a:xfrm>
            <a:off x="488085" y="1375780"/>
            <a:ext cx="431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찾기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E6B625-42F8-436F-8670-53BCC80E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319" y="2253338"/>
            <a:ext cx="3683000" cy="2941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1A45F5-D797-4053-B022-0FD2AC31C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3393" y="1093651"/>
            <a:ext cx="2882379" cy="2302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BC8CDC-939B-418C-AFFC-162BFFC8C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7968" y="3308321"/>
            <a:ext cx="2945172" cy="2352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57372-871D-4727-98D5-876BFAA63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7683" y="2447380"/>
            <a:ext cx="2003302" cy="1598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9D372E-AD47-4FE4-909E-CC6445E55EEB}"/>
              </a:ext>
            </a:extLst>
          </p:cNvPr>
          <p:cNvSpPr txBox="1"/>
          <p:nvPr/>
        </p:nvSpPr>
        <p:spPr>
          <a:xfrm>
            <a:off x="1195319" y="5195152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찾기 버튼을 누르면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근처의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들에게 알람이 감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419FBE-4F0D-4D66-BFED-FF04E19A2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56" y="1696861"/>
            <a:ext cx="1896527" cy="1513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58194B-E63B-434F-94E9-FC7C89C68E5E}"/>
              </a:ext>
            </a:extLst>
          </p:cNvPr>
          <p:cNvSpPr txBox="1"/>
          <p:nvPr/>
        </p:nvSpPr>
        <p:spPr>
          <a:xfrm>
            <a:off x="6069364" y="1890866"/>
            <a:ext cx="433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들 중 한 명이 수락을 할 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서비스를 이용한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Tourist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에게 알람이 감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C21C8B-2C7D-492A-84AF-DEB9F56145A3}"/>
              </a:ext>
            </a:extLst>
          </p:cNvPr>
          <p:cNvSpPr/>
          <p:nvPr/>
        </p:nvSpPr>
        <p:spPr>
          <a:xfrm rot="1939540">
            <a:off x="5604201" y="3681720"/>
            <a:ext cx="2695179" cy="2172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F258FED-9659-4F0F-BF3D-A6900F324F14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84AD1-403B-4D5C-9C23-4A966F2FA139}"/>
              </a:ext>
            </a:extLst>
          </p:cNvPr>
          <p:cNvSpPr txBox="1"/>
          <p:nvPr/>
        </p:nvSpPr>
        <p:spPr>
          <a:xfrm>
            <a:off x="8234680" y="264751"/>
            <a:ext cx="36830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Tourist: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배달해주는 사람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en-US" altLang="ko-KR" sz="2000" noProof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공간을 빌려주는 사람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B024E-61D1-4DF1-8642-48CBF12755BA}"/>
              </a:ext>
            </a:extLst>
          </p:cNvPr>
          <p:cNvSpPr txBox="1"/>
          <p:nvPr/>
        </p:nvSpPr>
        <p:spPr>
          <a:xfrm>
            <a:off x="488085" y="1375780"/>
            <a:ext cx="431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위치 추적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E6B625-42F8-436F-8670-53BCC80E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31" y="2859527"/>
            <a:ext cx="2767161" cy="2210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1A45F5-D797-4053-B022-0FD2AC31C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123" y="2235489"/>
            <a:ext cx="1330575" cy="1062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9D372E-AD47-4FE4-909E-CC6445E55EEB}"/>
              </a:ext>
            </a:extLst>
          </p:cNvPr>
          <p:cNvSpPr txBox="1"/>
          <p:nvPr/>
        </p:nvSpPr>
        <p:spPr>
          <a:xfrm>
            <a:off x="805584" y="5186016"/>
            <a:ext cx="4223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가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의뢰를 수락 할 시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그때부터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의 위치 추적이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83E50-A524-4B47-8B13-EF46143DD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2636" y="1626446"/>
            <a:ext cx="3443364" cy="3443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BF8452-FDA3-45AB-AA3E-2A2692FA4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2531" y="3633523"/>
            <a:ext cx="1376039" cy="13760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F1C97-309B-4A3B-8BD2-2A070B739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846" y="2393576"/>
            <a:ext cx="2508877" cy="25480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34F19C-01C9-434A-96BA-DF762F78AE39}"/>
              </a:ext>
            </a:extLst>
          </p:cNvPr>
          <p:cNvSpPr txBox="1"/>
          <p:nvPr/>
        </p:nvSpPr>
        <p:spPr>
          <a:xfrm>
            <a:off x="7572531" y="5186016"/>
            <a:ext cx="3906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Delivery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가 짐을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Keeper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에 맡긴 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Keeper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가 짐을 받았다고 수락 버튼을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누르면 </a:t>
            </a: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GPS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종료됨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6323-EC15-40C0-AC10-3B1AFC42E229}"/>
              </a:ext>
            </a:extLst>
          </p:cNvPr>
          <p:cNvSpPr txBox="1"/>
          <p:nvPr/>
        </p:nvSpPr>
        <p:spPr>
          <a:xfrm>
            <a:off x="8234680" y="264751"/>
            <a:ext cx="36830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Tourist: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배달해주는 사람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en-US" altLang="ko-KR" sz="2000" noProof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공간을 빌려주는 사람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72E9716-9BFC-41F2-BA69-A1B1F9C0C4CF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5084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6042 0.002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A460FDB-7589-400B-8A17-F1107FD6F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79" t="-4429" r="23637" b="14924"/>
          <a:stretch/>
        </p:blipFill>
        <p:spPr>
          <a:xfrm>
            <a:off x="5010693" y="2884180"/>
            <a:ext cx="2170613" cy="372291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0B7E32-C08F-4E05-90B9-088AC8535223}"/>
              </a:ext>
            </a:extLst>
          </p:cNvPr>
          <p:cNvGrpSpPr/>
          <p:nvPr/>
        </p:nvGrpSpPr>
        <p:grpSpPr>
          <a:xfrm>
            <a:off x="2470016" y="1570010"/>
            <a:ext cx="2954694" cy="1472504"/>
            <a:chOff x="2566877" y="1570011"/>
            <a:chExt cx="2954694" cy="14725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184C554-45AF-408D-A7BE-27AE7DEE8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2" b="16413"/>
            <a:stretch/>
          </p:blipFill>
          <p:spPr>
            <a:xfrm>
              <a:off x="3292034" y="1615148"/>
              <a:ext cx="1504379" cy="1269032"/>
            </a:xfrm>
            <a:prstGeom prst="rect">
              <a:avLst/>
            </a:prstGeom>
          </p:spPr>
        </p:pic>
        <p:sp>
          <p:nvSpPr>
            <p:cNvPr id="16" name="말풍선: 타원형 15">
              <a:extLst>
                <a:ext uri="{FF2B5EF4-FFF2-40B4-BE49-F238E27FC236}">
                  <a16:creationId xmlns:a16="http://schemas.microsoft.com/office/drawing/2014/main" id="{4F8FABD4-3EC0-4E79-BC3D-340EB51C3AC1}"/>
                </a:ext>
              </a:extLst>
            </p:cNvPr>
            <p:cNvSpPr/>
            <p:nvPr/>
          </p:nvSpPr>
          <p:spPr>
            <a:xfrm flipH="1">
              <a:off x="2566877" y="1570011"/>
              <a:ext cx="2954694" cy="1472504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8F6671-3638-461E-B85F-F99A0427D1C2}"/>
              </a:ext>
            </a:extLst>
          </p:cNvPr>
          <p:cNvGrpSpPr/>
          <p:nvPr/>
        </p:nvGrpSpPr>
        <p:grpSpPr>
          <a:xfrm>
            <a:off x="6767292" y="1570010"/>
            <a:ext cx="2954694" cy="1472504"/>
            <a:chOff x="6670428" y="1570012"/>
            <a:chExt cx="2954694" cy="1472504"/>
          </a:xfrm>
        </p:grpSpPr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31B87185-3C4E-4115-8E09-9D77EB6F0093}"/>
                </a:ext>
              </a:extLst>
            </p:cNvPr>
            <p:cNvSpPr/>
            <p:nvPr/>
          </p:nvSpPr>
          <p:spPr>
            <a:xfrm>
              <a:off x="6670428" y="1570012"/>
              <a:ext cx="2954694" cy="1472504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3CC639-EB61-477E-970D-468C0FC3C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" b="14728"/>
            <a:stretch/>
          </p:blipFill>
          <p:spPr>
            <a:xfrm>
              <a:off x="7498462" y="1728346"/>
              <a:ext cx="1298626" cy="1155833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73B7EC-8DD8-460A-8A12-BE55E4F89CAD}"/>
              </a:ext>
            </a:extLst>
          </p:cNvPr>
          <p:cNvSpPr/>
          <p:nvPr/>
        </p:nvSpPr>
        <p:spPr>
          <a:xfrm>
            <a:off x="1528664" y="723900"/>
            <a:ext cx="9089573" cy="5649418"/>
          </a:xfrm>
          <a:prstGeom prst="roundRect">
            <a:avLst/>
          </a:prstGeom>
          <a:solidFill>
            <a:schemeClr val="tx1">
              <a:alpha val="8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646E6-3A53-4F56-B6A9-79D02C5A7471}"/>
              </a:ext>
            </a:extLst>
          </p:cNvPr>
          <p:cNvSpPr txBox="1"/>
          <p:nvPr/>
        </p:nvSpPr>
        <p:spPr>
          <a:xfrm>
            <a:off x="3240726" y="1167170"/>
            <a:ext cx="487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나는 대구에서 도쿄로 놀러 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23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김도준이다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도쿄 여행은 온지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일이 지나 내일이 마지막 날이다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C89D2-A410-4BBD-BD45-EC51F64666ED}"/>
              </a:ext>
            </a:extLst>
          </p:cNvPr>
          <p:cNvSpPr txBox="1"/>
          <p:nvPr/>
        </p:nvSpPr>
        <p:spPr>
          <a:xfrm>
            <a:off x="3236751" y="1188972"/>
            <a:ext cx="4333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친구들한테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부탁 받은 선물도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사야하고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사야하니까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오늘은 느긋이 쇼핑이나 할까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90FE2BCA-CE4C-42CB-8B8B-EE9C9A1CA732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build="p"/>
      <p:bldP spid="8" grpId="1" build="allAtOnce"/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E1930F-129E-41A1-82F7-EBFDD3932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1338528" y="790421"/>
            <a:ext cx="4790096" cy="2162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12A375-24E4-43F3-B989-F36FC10EE9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" b="13452"/>
          <a:stretch/>
        </p:blipFill>
        <p:spPr>
          <a:xfrm>
            <a:off x="5275233" y="4724315"/>
            <a:ext cx="2085713" cy="1806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F182F6-6094-4D5B-B4D6-35F143B3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5595879" y="790421"/>
            <a:ext cx="4790096" cy="216226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E97687-2E06-4284-94BF-99AC00357028}"/>
              </a:ext>
            </a:extLst>
          </p:cNvPr>
          <p:cNvGrpSpPr/>
          <p:nvPr/>
        </p:nvGrpSpPr>
        <p:grpSpPr>
          <a:xfrm>
            <a:off x="4387359" y="3237869"/>
            <a:ext cx="1901862" cy="1324903"/>
            <a:chOff x="4387359" y="3237869"/>
            <a:chExt cx="1901862" cy="13249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2A0EA5-8AFB-4EEA-B3F7-210CB8B17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9" b="13517"/>
            <a:stretch/>
          </p:blipFill>
          <p:spPr>
            <a:xfrm>
              <a:off x="4717906" y="3358211"/>
              <a:ext cx="1240768" cy="1084218"/>
            </a:xfrm>
            <a:prstGeom prst="rect">
              <a:avLst/>
            </a:prstGeom>
          </p:spPr>
        </p:pic>
        <p:sp>
          <p:nvSpPr>
            <p:cNvPr id="12" name="말풍선: 타원형 11">
              <a:extLst>
                <a:ext uri="{FF2B5EF4-FFF2-40B4-BE49-F238E27FC236}">
                  <a16:creationId xmlns:a16="http://schemas.microsoft.com/office/drawing/2014/main" id="{87E090DD-8CA6-4BFC-8F62-F7A26DCE4575}"/>
                </a:ext>
              </a:extLst>
            </p:cNvPr>
            <p:cNvSpPr/>
            <p:nvPr/>
          </p:nvSpPr>
          <p:spPr>
            <a:xfrm flipH="1">
              <a:off x="4387359" y="3237869"/>
              <a:ext cx="1901862" cy="1324903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9C2C4B-C64C-44CC-88E0-4667383445CF}"/>
              </a:ext>
            </a:extLst>
          </p:cNvPr>
          <p:cNvGrpSpPr/>
          <p:nvPr/>
        </p:nvGrpSpPr>
        <p:grpSpPr>
          <a:xfrm>
            <a:off x="4387359" y="3237869"/>
            <a:ext cx="1901862" cy="1324903"/>
            <a:chOff x="1539907" y="3779977"/>
            <a:chExt cx="1901862" cy="13249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0D1D4C-D464-4CA7-A46C-48E0EAAA0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5" b="17361"/>
            <a:stretch/>
          </p:blipFill>
          <p:spPr>
            <a:xfrm>
              <a:off x="1907221" y="3958270"/>
              <a:ext cx="1167233" cy="968316"/>
            </a:xfrm>
            <a:prstGeom prst="rect">
              <a:avLst/>
            </a:prstGeom>
          </p:spPr>
        </p:pic>
        <p:sp>
          <p:nvSpPr>
            <p:cNvPr id="18" name="말풍선: 타원형 17">
              <a:extLst>
                <a:ext uri="{FF2B5EF4-FFF2-40B4-BE49-F238E27FC236}">
                  <a16:creationId xmlns:a16="http://schemas.microsoft.com/office/drawing/2014/main" id="{A623EB7D-636E-4A19-AB4B-B762C7FDFE97}"/>
                </a:ext>
              </a:extLst>
            </p:cNvPr>
            <p:cNvSpPr/>
            <p:nvPr/>
          </p:nvSpPr>
          <p:spPr>
            <a:xfrm flipH="1">
              <a:off x="1539907" y="3779977"/>
              <a:ext cx="1901862" cy="1324903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402A72B-B2D2-45C7-952F-7C7D177E0CA2}"/>
              </a:ext>
            </a:extLst>
          </p:cNvPr>
          <p:cNvSpPr/>
          <p:nvPr/>
        </p:nvSpPr>
        <p:spPr>
          <a:xfrm>
            <a:off x="1528665" y="723900"/>
            <a:ext cx="9134670" cy="5649418"/>
          </a:xfrm>
          <a:prstGeom prst="roundRect">
            <a:avLst/>
          </a:prstGeom>
          <a:solidFill>
            <a:schemeClr val="tx1">
              <a:alpha val="8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4495F-6023-4843-BA51-064EA4AA3999}"/>
              </a:ext>
            </a:extLst>
          </p:cNvPr>
          <p:cNvSpPr txBox="1"/>
          <p:nvPr/>
        </p:nvSpPr>
        <p:spPr>
          <a:xfrm>
            <a:off x="3240726" y="1167170"/>
            <a:ext cx="6295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아 생각보다 시간이 많이 남았네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놀 수 있는 마지막 날이라 이대로 숙소 돌아가는 것도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뭔가 좀 아쉬운데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짐은 많고 어쩌지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204228-80F7-4F7C-BD0A-6894768048BB}"/>
              </a:ext>
            </a:extLst>
          </p:cNvPr>
          <p:cNvSpPr txBox="1"/>
          <p:nvPr/>
        </p:nvSpPr>
        <p:spPr>
          <a:xfrm>
            <a:off x="3240726" y="1167170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코인락커에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넣기에는 조금 많은데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숙소 갔다가 다시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나오는건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귀찮아서 안될 것 같고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A9754-D44F-4D9B-8AA2-D2F576E9DD86}"/>
              </a:ext>
            </a:extLst>
          </p:cNvPr>
          <p:cNvSpPr txBox="1"/>
          <p:nvPr/>
        </p:nvSpPr>
        <p:spPr>
          <a:xfrm>
            <a:off x="3240726" y="116717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~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도코니모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한 번 써볼까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C7E63100-991D-4C97-9D42-5C068F52AF90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7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8" grpId="0" build="p"/>
      <p:bldP spid="28" grpId="1" build="allAtOnce"/>
      <p:bldP spid="29" grpId="0" build="p"/>
      <p:bldP spid="29" grpId="1" build="allAtOnce"/>
      <p:bldP spid="3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A036A5-0FCD-4ED6-AC01-ABB1C70CEB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016" b="13765"/>
          <a:stretch/>
        </p:blipFill>
        <p:spPr>
          <a:xfrm>
            <a:off x="5458320" y="4724315"/>
            <a:ext cx="1741977" cy="147250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EC7013-D871-4369-B2FE-86CA9BFAB35D}"/>
              </a:ext>
            </a:extLst>
          </p:cNvPr>
          <p:cNvGrpSpPr/>
          <p:nvPr/>
        </p:nvGrpSpPr>
        <p:grpSpPr>
          <a:xfrm>
            <a:off x="6373025" y="3310151"/>
            <a:ext cx="1973457" cy="1243456"/>
            <a:chOff x="6204262" y="3284307"/>
            <a:chExt cx="1973457" cy="1243456"/>
          </a:xfrm>
        </p:grpSpPr>
        <p:sp>
          <p:nvSpPr>
            <p:cNvPr id="5" name="말풍선: 타원형 4">
              <a:extLst>
                <a:ext uri="{FF2B5EF4-FFF2-40B4-BE49-F238E27FC236}">
                  <a16:creationId xmlns:a16="http://schemas.microsoft.com/office/drawing/2014/main" id="{0EC52958-47B3-4441-A926-15A743BF9BDD}"/>
                </a:ext>
              </a:extLst>
            </p:cNvPr>
            <p:cNvSpPr/>
            <p:nvPr/>
          </p:nvSpPr>
          <p:spPr>
            <a:xfrm>
              <a:off x="6204262" y="3284307"/>
              <a:ext cx="1973457" cy="1243456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A5B4142-7632-465C-AB4C-2A7C210E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" b="15010"/>
            <a:stretch/>
          </p:blipFill>
          <p:spPr>
            <a:xfrm>
              <a:off x="6635914" y="3382122"/>
              <a:ext cx="1128765" cy="978954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36195D9-06D4-4754-92F9-3CFDB587C1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1338528" y="790421"/>
            <a:ext cx="4790096" cy="21622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5E271C-4944-443F-B433-CC1A26362C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5595879" y="790421"/>
            <a:ext cx="4790096" cy="216226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001A87-1C3C-4126-A396-23138BE9CB24}"/>
              </a:ext>
            </a:extLst>
          </p:cNvPr>
          <p:cNvSpPr/>
          <p:nvPr/>
        </p:nvSpPr>
        <p:spPr>
          <a:xfrm>
            <a:off x="1528665" y="723900"/>
            <a:ext cx="9134670" cy="5649418"/>
          </a:xfrm>
          <a:prstGeom prst="roundRect">
            <a:avLst/>
          </a:prstGeom>
          <a:solidFill>
            <a:schemeClr val="tx1">
              <a:alpha val="8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4C04F-7300-46BF-A5D5-CBB7129A2B4F}"/>
              </a:ext>
            </a:extLst>
          </p:cNvPr>
          <p:cNvSpPr txBox="1"/>
          <p:nvPr/>
        </p:nvSpPr>
        <p:spPr>
          <a:xfrm>
            <a:off x="3240726" y="1167170"/>
            <a:ext cx="38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호텔 주변에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Keeper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먼저 예약 해볼까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55EE0F-AECD-4185-8694-55452201F7F8}"/>
              </a:ext>
            </a:extLst>
          </p:cNvPr>
          <p:cNvSpPr/>
          <p:nvPr/>
        </p:nvSpPr>
        <p:spPr>
          <a:xfrm>
            <a:off x="5152779" y="3352767"/>
            <a:ext cx="158620" cy="149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C8B340-C8BE-4A48-8D09-0C04F65FBC6B}"/>
              </a:ext>
            </a:extLst>
          </p:cNvPr>
          <p:cNvSpPr/>
          <p:nvPr/>
        </p:nvSpPr>
        <p:spPr>
          <a:xfrm>
            <a:off x="5584431" y="3352767"/>
            <a:ext cx="158620" cy="149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332A087-2248-43F4-B9B9-AC023E22DEE4}"/>
              </a:ext>
            </a:extLst>
          </p:cNvPr>
          <p:cNvSpPr/>
          <p:nvPr/>
        </p:nvSpPr>
        <p:spPr>
          <a:xfrm>
            <a:off x="6016083" y="3352767"/>
            <a:ext cx="158620" cy="149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F9D1DE-DCB4-4D3F-96FE-69076C0BD2F3}"/>
              </a:ext>
            </a:extLst>
          </p:cNvPr>
          <p:cNvSpPr/>
          <p:nvPr/>
        </p:nvSpPr>
        <p:spPr>
          <a:xfrm>
            <a:off x="6448949" y="3352767"/>
            <a:ext cx="158620" cy="149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7B7B61-39E0-4752-B3C6-F7F555D4020F}"/>
              </a:ext>
            </a:extLst>
          </p:cNvPr>
          <p:cNvSpPr/>
          <p:nvPr/>
        </p:nvSpPr>
        <p:spPr>
          <a:xfrm>
            <a:off x="6880601" y="3355940"/>
            <a:ext cx="158620" cy="149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36C27E-0C5C-4659-94D8-E3D32065FE01}"/>
              </a:ext>
            </a:extLst>
          </p:cNvPr>
          <p:cNvGrpSpPr/>
          <p:nvPr/>
        </p:nvGrpSpPr>
        <p:grpSpPr>
          <a:xfrm>
            <a:off x="5620705" y="2847875"/>
            <a:ext cx="1006533" cy="1308363"/>
            <a:chOff x="2707052" y="3694922"/>
            <a:chExt cx="1006533" cy="130836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74808A-DE48-4B3B-9F54-8EA586050C5D}"/>
                </a:ext>
              </a:extLst>
            </p:cNvPr>
            <p:cNvGrpSpPr/>
            <p:nvPr/>
          </p:nvGrpSpPr>
          <p:grpSpPr>
            <a:xfrm>
              <a:off x="2808515" y="3694922"/>
              <a:ext cx="905070" cy="858685"/>
              <a:chOff x="2808514" y="3694922"/>
              <a:chExt cx="1082351" cy="1101013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B8E0F02-56F4-455E-9488-4BC52E1176B2}"/>
                  </a:ext>
                </a:extLst>
              </p:cNvPr>
              <p:cNvSpPr/>
              <p:nvPr/>
            </p:nvSpPr>
            <p:spPr>
              <a:xfrm>
                <a:off x="2808514" y="3694922"/>
                <a:ext cx="1082351" cy="110101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6554D96-9E76-41D9-AD73-C6E2CE2235B0}"/>
                  </a:ext>
                </a:extLst>
              </p:cNvPr>
              <p:cNvCxnSpPr/>
              <p:nvPr/>
            </p:nvCxnSpPr>
            <p:spPr>
              <a:xfrm>
                <a:off x="3039531" y="4156021"/>
                <a:ext cx="226884" cy="3001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0F1F9CC-E1B8-4D4B-AA65-B905A7279D2A}"/>
                  </a:ext>
                </a:extLst>
              </p:cNvPr>
              <p:cNvCxnSpPr/>
              <p:nvPr/>
            </p:nvCxnSpPr>
            <p:spPr>
              <a:xfrm flipV="1">
                <a:off x="3229668" y="4034723"/>
                <a:ext cx="431652" cy="42141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3D8F0A-61D1-4A2D-B768-7299BE526142}"/>
                </a:ext>
              </a:extLst>
            </p:cNvPr>
            <p:cNvSpPr txBox="1"/>
            <p:nvPr/>
          </p:nvSpPr>
          <p:spPr>
            <a:xfrm>
              <a:off x="2707052" y="4633953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rPr>
                <a:t>예약완료</a:t>
              </a:r>
            </a:p>
          </p:txBody>
        </p:sp>
      </p:grpSp>
      <p:sp>
        <p:nvSpPr>
          <p:cNvPr id="28" name="TextBox 1">
            <a:extLst>
              <a:ext uri="{FF2B5EF4-FFF2-40B4-BE49-F238E27FC236}">
                <a16:creationId xmlns:a16="http://schemas.microsoft.com/office/drawing/2014/main" id="{FB7B047F-2670-481B-98CF-6BCDFE6295CB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5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5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  <p:bldP spid="2" grpId="0" animBg="1"/>
      <p:bldP spid="2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5BC376-F790-4F37-B973-1DD1B3E84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098" b="15877"/>
          <a:stretch/>
        </p:blipFill>
        <p:spPr>
          <a:xfrm>
            <a:off x="4872756" y="3429000"/>
            <a:ext cx="2446488" cy="203570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76BCA74-942B-4632-94E3-396FBE827E46}"/>
              </a:ext>
            </a:extLst>
          </p:cNvPr>
          <p:cNvGrpSpPr/>
          <p:nvPr/>
        </p:nvGrpSpPr>
        <p:grpSpPr>
          <a:xfrm>
            <a:off x="3469400" y="1985856"/>
            <a:ext cx="1973457" cy="1245014"/>
            <a:chOff x="2206825" y="4601930"/>
            <a:chExt cx="1973457" cy="12450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AA9F60-5EF8-462E-849E-251D1A3C4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" b="30988"/>
            <a:stretch/>
          </p:blipFill>
          <p:spPr>
            <a:xfrm>
              <a:off x="2410775" y="4601930"/>
              <a:ext cx="1565556" cy="1087182"/>
            </a:xfrm>
            <a:prstGeom prst="rect">
              <a:avLst/>
            </a:prstGeom>
          </p:spPr>
        </p:pic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4550D5ED-4AE4-4148-87B2-94A708E8B4F5}"/>
                </a:ext>
              </a:extLst>
            </p:cNvPr>
            <p:cNvSpPr/>
            <p:nvPr/>
          </p:nvSpPr>
          <p:spPr>
            <a:xfrm flipH="1">
              <a:off x="2206825" y="4629332"/>
              <a:ext cx="1973457" cy="1217612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6EBB39-8F06-439D-972F-AA81334890D2}"/>
              </a:ext>
            </a:extLst>
          </p:cNvPr>
          <p:cNvGrpSpPr/>
          <p:nvPr/>
        </p:nvGrpSpPr>
        <p:grpSpPr>
          <a:xfrm>
            <a:off x="6749145" y="2013258"/>
            <a:ext cx="1973457" cy="1358589"/>
            <a:chOff x="6488530" y="3226023"/>
            <a:chExt cx="1973457" cy="1358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FE4EB0-69D3-46FB-8362-E710B588E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796" y="3226023"/>
              <a:ext cx="1358589" cy="1358589"/>
            </a:xfrm>
            <a:prstGeom prst="rect">
              <a:avLst/>
            </a:prstGeom>
          </p:spPr>
        </p:pic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37258329-BDF1-41FE-B0B6-167F93DEE04B}"/>
                </a:ext>
              </a:extLst>
            </p:cNvPr>
            <p:cNvSpPr/>
            <p:nvPr/>
          </p:nvSpPr>
          <p:spPr>
            <a:xfrm>
              <a:off x="6488530" y="3310213"/>
              <a:ext cx="1973457" cy="1217612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582F2C48-8278-4D2C-B1FE-5EF3A31D5EEF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EDA1C-AAA4-49B2-8F16-7A2FB84E12E3}"/>
              </a:ext>
            </a:extLst>
          </p:cNvPr>
          <p:cNvSpPr txBox="1"/>
          <p:nvPr/>
        </p:nvSpPr>
        <p:spPr>
          <a:xfrm>
            <a:off x="4977937" y="1425126"/>
            <a:ext cx="2236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Keeper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시점</a:t>
            </a:r>
          </a:p>
        </p:txBody>
      </p:sp>
    </p:spTree>
    <p:extLst>
      <p:ext uri="{BB962C8B-B14F-4D97-AF65-F5344CB8AC3E}">
        <p14:creationId xmlns:p14="http://schemas.microsoft.com/office/powerpoint/2010/main" val="34315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A036A5-0FCD-4ED6-AC01-ABB1C70CEB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016" b="13765"/>
          <a:stretch/>
        </p:blipFill>
        <p:spPr>
          <a:xfrm>
            <a:off x="5458320" y="4724315"/>
            <a:ext cx="1741977" cy="147250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7F8A0B2-D0A0-40EB-9D61-8D802E61C6D5}"/>
              </a:ext>
            </a:extLst>
          </p:cNvPr>
          <p:cNvGrpSpPr/>
          <p:nvPr/>
        </p:nvGrpSpPr>
        <p:grpSpPr>
          <a:xfrm>
            <a:off x="4122543" y="3282811"/>
            <a:ext cx="1973457" cy="1245014"/>
            <a:chOff x="2206825" y="4601930"/>
            <a:chExt cx="1973457" cy="12450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9ECCE3-965B-4FF6-A755-E17B8DA1F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" b="30988"/>
            <a:stretch/>
          </p:blipFill>
          <p:spPr>
            <a:xfrm>
              <a:off x="2410775" y="4601930"/>
              <a:ext cx="1565556" cy="1087182"/>
            </a:xfrm>
            <a:prstGeom prst="rect">
              <a:avLst/>
            </a:prstGeom>
          </p:spPr>
        </p:pic>
        <p:sp>
          <p:nvSpPr>
            <p:cNvPr id="40" name="말풍선: 타원형 39">
              <a:extLst>
                <a:ext uri="{FF2B5EF4-FFF2-40B4-BE49-F238E27FC236}">
                  <a16:creationId xmlns:a16="http://schemas.microsoft.com/office/drawing/2014/main" id="{9B8C9121-54D9-46BB-B25F-6C9433F5759A}"/>
                </a:ext>
              </a:extLst>
            </p:cNvPr>
            <p:cNvSpPr/>
            <p:nvPr/>
          </p:nvSpPr>
          <p:spPr>
            <a:xfrm flipH="1">
              <a:off x="2206825" y="4629332"/>
              <a:ext cx="1973457" cy="1217612"/>
            </a:xfrm>
            <a:prstGeom prst="wedgeEllipseCallo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36195D9-06D4-4754-92F9-3CFDB587C1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1338528" y="790421"/>
            <a:ext cx="4790096" cy="21622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5E271C-4944-443F-B433-CC1A26362C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5595879" y="790421"/>
            <a:ext cx="4790096" cy="216226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E970EE-5147-4213-AC4D-B34371A79B8F}"/>
              </a:ext>
            </a:extLst>
          </p:cNvPr>
          <p:cNvSpPr/>
          <p:nvPr/>
        </p:nvSpPr>
        <p:spPr>
          <a:xfrm>
            <a:off x="1528665" y="723900"/>
            <a:ext cx="9134670" cy="5649418"/>
          </a:xfrm>
          <a:prstGeom prst="roundRect">
            <a:avLst/>
          </a:prstGeom>
          <a:solidFill>
            <a:schemeClr val="tx1">
              <a:alpha val="8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5379-DD41-46CE-B69C-E2F8AD774FC9}"/>
              </a:ext>
            </a:extLst>
          </p:cNvPr>
          <p:cNvSpPr txBox="1"/>
          <p:nvPr/>
        </p:nvSpPr>
        <p:spPr>
          <a:xfrm>
            <a:off x="3240726" y="1167170"/>
            <a:ext cx="4989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짐 맡길 곳은 빌렸고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여기에서 </a:t>
            </a:r>
            <a:r>
              <a:rPr lang="en-US" altLang="ko-KR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까지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짐 배달 해 줄 사람 찾아볼까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245BFEE-1C77-4264-A754-9F72D858584E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95A1DC-F391-4DF5-81CB-5CD871EDC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79" t="-4429" r="23637" b="14924"/>
          <a:stretch/>
        </p:blipFill>
        <p:spPr>
          <a:xfrm>
            <a:off x="5595176" y="2475961"/>
            <a:ext cx="1029179" cy="17651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F69245-6C3F-4ED1-9543-C47AA8BBF3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7986"/>
          <a:stretch/>
        </p:blipFill>
        <p:spPr>
          <a:xfrm>
            <a:off x="4265446" y="866502"/>
            <a:ext cx="1055787" cy="893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10C694-BAE9-4478-B989-D9BDE80F65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46" b="12677"/>
          <a:stretch/>
        </p:blipFill>
        <p:spPr>
          <a:xfrm>
            <a:off x="5241769" y="703656"/>
            <a:ext cx="353407" cy="32569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1E36F28-C45E-4D94-A578-A7226BE9BF12}"/>
              </a:ext>
            </a:extLst>
          </p:cNvPr>
          <p:cNvSpPr/>
          <p:nvPr/>
        </p:nvSpPr>
        <p:spPr>
          <a:xfrm>
            <a:off x="2548485" y="38910"/>
            <a:ext cx="7095029" cy="67801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61A217-392C-4295-BDBA-34D5336B5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7986"/>
          <a:stretch/>
        </p:blipFill>
        <p:spPr>
          <a:xfrm>
            <a:off x="3406966" y="3875718"/>
            <a:ext cx="1055787" cy="8937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5BA84-FA3D-4095-BACF-AAC8733667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46" b="12677"/>
          <a:stretch/>
        </p:blipFill>
        <p:spPr>
          <a:xfrm>
            <a:off x="4383289" y="3712872"/>
            <a:ext cx="353407" cy="3256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C7249E-9A88-465E-B507-5108EDACA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7986"/>
          <a:stretch/>
        </p:blipFill>
        <p:spPr>
          <a:xfrm>
            <a:off x="7091913" y="1702296"/>
            <a:ext cx="1055787" cy="8937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241350-4181-4BA7-97DC-A8BAF8FCDDB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46" b="12677"/>
          <a:stretch/>
        </p:blipFill>
        <p:spPr>
          <a:xfrm>
            <a:off x="8068236" y="1539450"/>
            <a:ext cx="353407" cy="325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556954-5EA8-4FE5-8C5F-82AB21BCA7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7986"/>
          <a:stretch/>
        </p:blipFill>
        <p:spPr>
          <a:xfrm>
            <a:off x="7509444" y="3957140"/>
            <a:ext cx="1055787" cy="8937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303F71-E94E-41D5-AE51-21A75417222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46" b="12677"/>
          <a:stretch/>
        </p:blipFill>
        <p:spPr>
          <a:xfrm>
            <a:off x="8485767" y="3794294"/>
            <a:ext cx="353407" cy="3256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BBB120B-9750-434F-AE55-D4E38E7B67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7986"/>
          <a:stretch/>
        </p:blipFill>
        <p:spPr>
          <a:xfrm>
            <a:off x="4961168" y="5321264"/>
            <a:ext cx="1055787" cy="8937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8816DD-070B-4794-9DB7-B99E059E67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46" b="12677"/>
          <a:stretch/>
        </p:blipFill>
        <p:spPr>
          <a:xfrm>
            <a:off x="5937491" y="5158418"/>
            <a:ext cx="353407" cy="325691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1956188B-327B-4113-8931-21F190941C96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2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224DD-1FBB-463B-BB4B-4AF0AC368E06}"/>
              </a:ext>
            </a:extLst>
          </p:cNvPr>
          <p:cNvSpPr txBox="1"/>
          <p:nvPr/>
        </p:nvSpPr>
        <p:spPr>
          <a:xfrm>
            <a:off x="4887047" y="2060315"/>
            <a:ext cx="2417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Delivery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4CC7EF-F0AE-4B01-B31C-5B9939B57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96" r="622" b="30988"/>
          <a:stretch/>
        </p:blipFill>
        <p:spPr>
          <a:xfrm>
            <a:off x="3565321" y="2260729"/>
            <a:ext cx="2915172" cy="26866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E98865-52CD-4514-9E31-B28A8B978189}"/>
              </a:ext>
            </a:extLst>
          </p:cNvPr>
          <p:cNvCxnSpPr>
            <a:cxnSpLocks/>
          </p:cNvCxnSpPr>
          <p:nvPr/>
        </p:nvCxnSpPr>
        <p:spPr>
          <a:xfrm>
            <a:off x="2441196" y="4781725"/>
            <a:ext cx="64846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4806330-6484-4A71-860D-AAD455B8D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08" b="13432"/>
          <a:stretch/>
        </p:blipFill>
        <p:spPr>
          <a:xfrm>
            <a:off x="6020500" y="3735057"/>
            <a:ext cx="1415924" cy="1212312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1F6C2FB6-13F1-4F58-AB92-0753583BE3B3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89B101-2939-4DA5-B68D-93C4083FBDCF}"/>
              </a:ext>
            </a:extLst>
          </p:cNvPr>
          <p:cNvSpPr/>
          <p:nvPr/>
        </p:nvSpPr>
        <p:spPr>
          <a:xfrm>
            <a:off x="1528665" y="723900"/>
            <a:ext cx="9134670" cy="5649418"/>
          </a:xfrm>
          <a:prstGeom prst="roundRect">
            <a:avLst/>
          </a:prstGeom>
          <a:solidFill>
            <a:schemeClr val="tx1">
              <a:alpha val="8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D862C-91AA-4F8F-97CC-A6F9E005B29B}"/>
              </a:ext>
            </a:extLst>
          </p:cNvPr>
          <p:cNvSpPr txBox="1"/>
          <p:nvPr/>
        </p:nvSpPr>
        <p:spPr>
          <a:xfrm>
            <a:off x="3240726" y="1167170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..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나도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OO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호텔 근처까지 가는데 내가 배달할까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8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9C8B0A-F72E-4E65-A1E0-62D2A67A8405}"/>
              </a:ext>
            </a:extLst>
          </p:cNvPr>
          <p:cNvSpPr txBox="1"/>
          <p:nvPr/>
        </p:nvSpPr>
        <p:spPr>
          <a:xfrm>
            <a:off x="7821512" y="1145148"/>
            <a:ext cx="475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Delivery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B5AC76-5BEF-40F5-867F-C0F6ADAB0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555" b="19266"/>
          <a:stretch/>
        </p:blipFill>
        <p:spPr>
          <a:xfrm>
            <a:off x="-700399" y="576971"/>
            <a:ext cx="7248280" cy="6196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8D44D6-0F7C-482C-AC86-EB29485B33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" b="17432"/>
          <a:stretch/>
        </p:blipFill>
        <p:spPr>
          <a:xfrm>
            <a:off x="2039950" y="2760416"/>
            <a:ext cx="2211477" cy="182916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3B709202-A7E4-4783-BA5C-72AFA86C30F3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FEC24B-B361-4450-8084-0680CD979FBD}"/>
              </a:ext>
            </a:extLst>
          </p:cNvPr>
          <p:cNvGrpSpPr/>
          <p:nvPr/>
        </p:nvGrpSpPr>
        <p:grpSpPr>
          <a:xfrm>
            <a:off x="2004489" y="2612503"/>
            <a:ext cx="9131513" cy="2364446"/>
            <a:chOff x="2004489" y="2612503"/>
            <a:chExt cx="9131513" cy="236444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77999E-DA62-4114-8F4F-02F5ABCEE02A}"/>
                </a:ext>
              </a:extLst>
            </p:cNvPr>
            <p:cNvGrpSpPr/>
            <p:nvPr/>
          </p:nvGrpSpPr>
          <p:grpSpPr>
            <a:xfrm>
              <a:off x="2004489" y="2612503"/>
              <a:ext cx="4405642" cy="2364446"/>
              <a:chOff x="4704942" y="2106037"/>
              <a:chExt cx="5032227" cy="264592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2B359AA-0913-4E07-BCD4-128857A8890C}"/>
                  </a:ext>
                </a:extLst>
              </p:cNvPr>
              <p:cNvSpPr/>
              <p:nvPr/>
            </p:nvSpPr>
            <p:spPr>
              <a:xfrm>
                <a:off x="4704942" y="2106037"/>
                <a:ext cx="2607013" cy="264592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368F5CA-C65E-43DA-93F0-570321551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955" y="2795245"/>
                <a:ext cx="2425214" cy="48666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8731B5-EE6F-478B-A981-20754E8923CD}"/>
                </a:ext>
              </a:extLst>
            </p:cNvPr>
            <p:cNvSpPr txBox="1"/>
            <p:nvPr/>
          </p:nvSpPr>
          <p:spPr>
            <a:xfrm>
              <a:off x="6831939" y="2651669"/>
              <a:ext cx="4304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rPr>
                <a:t>배달을 맡은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rPr>
                <a:t>Tourist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rPr>
                <a:t>의 위치 표시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6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C9A1261-E094-40F8-9EFE-CF5D9F88F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375"/>
          <a:stretch/>
        </p:blipFill>
        <p:spPr>
          <a:xfrm>
            <a:off x="5480327" y="1029350"/>
            <a:ext cx="6858000" cy="5734975"/>
          </a:xfrm>
          <a:prstGeom prst="rect">
            <a:avLst/>
          </a:prstGeom>
        </p:spPr>
      </p:pic>
      <p:pic>
        <p:nvPicPr>
          <p:cNvPr id="12" name="図 11" descr="黒い背景と白い文字&#10;&#10;自動的に生成された説明">
            <a:extLst>
              <a:ext uri="{FF2B5EF4-FFF2-40B4-BE49-F238E27FC236}">
                <a16:creationId xmlns:a16="http://schemas.microsoft.com/office/drawing/2014/main" id="{C1EA586C-B3DE-4265-97E8-F88AF0E267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66"/>
          <a:stretch/>
        </p:blipFill>
        <p:spPr>
          <a:xfrm>
            <a:off x="235685" y="1621935"/>
            <a:ext cx="4811586" cy="4163626"/>
          </a:xfrm>
          <a:prstGeom prst="rect">
            <a:avLst/>
          </a:prstGeom>
        </p:spPr>
      </p:pic>
      <p:pic>
        <p:nvPicPr>
          <p:cNvPr id="14" name="図 13" descr="黒い背景と白い文字&#10;&#10;自動的に生成された説明">
            <a:extLst>
              <a:ext uri="{FF2B5EF4-FFF2-40B4-BE49-F238E27FC236}">
                <a16:creationId xmlns:a16="http://schemas.microsoft.com/office/drawing/2014/main" id="{B5FA0BCA-93EF-43F1-B753-ED93A0B4FA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65" b="21942"/>
          <a:stretch/>
        </p:blipFill>
        <p:spPr>
          <a:xfrm rot="965506">
            <a:off x="1877565" y="3621271"/>
            <a:ext cx="2703990" cy="1722267"/>
          </a:xfrm>
          <a:prstGeom prst="rect">
            <a:avLst/>
          </a:prstGeom>
        </p:spPr>
      </p:pic>
      <p:pic>
        <p:nvPicPr>
          <p:cNvPr id="16" name="図 15" descr="黒い背景と白い文字&#10;&#10;自動的に生成された説明">
            <a:extLst>
              <a:ext uri="{FF2B5EF4-FFF2-40B4-BE49-F238E27FC236}">
                <a16:creationId xmlns:a16="http://schemas.microsoft.com/office/drawing/2014/main" id="{26B186F5-B000-46CC-8A6E-F5FBD6D3440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34" b="23599"/>
          <a:stretch/>
        </p:blipFill>
        <p:spPr>
          <a:xfrm rot="1129055">
            <a:off x="2994362" y="3141071"/>
            <a:ext cx="2501205" cy="1697484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4C5E367-5D97-4C3A-820F-EB5CC5606B4D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CDE4A3B-79A1-4062-A5DC-CC11AE2471AA}"/>
              </a:ext>
            </a:extLst>
          </p:cNvPr>
          <p:cNvSpPr txBox="1"/>
          <p:nvPr/>
        </p:nvSpPr>
        <p:spPr>
          <a:xfrm rot="960011">
            <a:off x="4010024" y="2895548"/>
            <a:ext cx="417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1"/>
                </a:solidFill>
              </a:rPr>
              <a:t>박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1"/>
                </a:solidFill>
              </a:rPr>
              <a:t>일 </a:t>
            </a:r>
            <a:r>
              <a:rPr lang="ko-KR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일본</a:t>
            </a:r>
            <a:r>
              <a:rPr lang="ko-KR" altLang="en-US" sz="3200" b="1" dirty="0">
                <a:solidFill>
                  <a:schemeClr val="bg1"/>
                </a:solidFill>
              </a:rPr>
              <a:t>여행</a:t>
            </a:r>
          </a:p>
        </p:txBody>
      </p:sp>
    </p:spTree>
    <p:extLst>
      <p:ext uri="{BB962C8B-B14F-4D97-AF65-F5344CB8AC3E}">
        <p14:creationId xmlns:p14="http://schemas.microsoft.com/office/powerpoint/2010/main" val="13519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52 0.00093 L 0.07748 -0.08125 C 0.09336 -0.0993 0.11615 -0.10625 0.13946 -0.09953 C 0.16576 -0.09375 0.18646 -0.07778 0.19948 -0.05324 L 0.2642 0.05741 " pathEditMode="relative" rAng="420000" ptsTypes="A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-35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CD409B60-6527-41C8-822D-82F615635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555" b="19266"/>
          <a:stretch/>
        </p:blipFill>
        <p:spPr>
          <a:xfrm>
            <a:off x="-700399" y="576971"/>
            <a:ext cx="7248280" cy="61960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043AF9-5D2C-414F-8064-77FA0C14DE04}"/>
              </a:ext>
            </a:extLst>
          </p:cNvPr>
          <p:cNvGrpSpPr/>
          <p:nvPr/>
        </p:nvGrpSpPr>
        <p:grpSpPr>
          <a:xfrm>
            <a:off x="2240793" y="3027731"/>
            <a:ext cx="1762039" cy="1562930"/>
            <a:chOff x="4569792" y="2288096"/>
            <a:chExt cx="2553325" cy="22818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F0A82AB-C8F9-4580-B4AF-BDA854FC0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1" b="12199"/>
            <a:stretch/>
          </p:blipFill>
          <p:spPr>
            <a:xfrm>
              <a:off x="4569792" y="2288096"/>
              <a:ext cx="2553325" cy="228180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8DC1E5-E34D-4740-8B3E-3D50B8C24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1" b="13517"/>
            <a:stretch/>
          </p:blipFill>
          <p:spPr>
            <a:xfrm>
              <a:off x="5769453" y="2444268"/>
              <a:ext cx="499089" cy="439320"/>
            </a:xfrm>
            <a:prstGeom prst="rect">
              <a:avLst/>
            </a:prstGeom>
          </p:spPr>
        </p:pic>
      </p:grpSp>
      <p:sp>
        <p:nvSpPr>
          <p:cNvPr id="14" name="TextBox 1">
            <a:extLst>
              <a:ext uri="{FF2B5EF4-FFF2-40B4-BE49-F238E27FC236}">
                <a16:creationId xmlns:a16="http://schemas.microsoft.com/office/drawing/2014/main" id="{543C9BE4-0FA8-4A15-B927-9EB92E19D799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E335C3-DF1B-4E30-BC67-F79F2FA14149}"/>
              </a:ext>
            </a:extLst>
          </p:cNvPr>
          <p:cNvGrpSpPr/>
          <p:nvPr/>
        </p:nvGrpSpPr>
        <p:grpSpPr>
          <a:xfrm>
            <a:off x="2004489" y="2612503"/>
            <a:ext cx="8816362" cy="2364446"/>
            <a:chOff x="2004489" y="2612503"/>
            <a:chExt cx="8816362" cy="236444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7E94E0D-924B-40A8-A7AB-2F058B5D9AB3}"/>
                </a:ext>
              </a:extLst>
            </p:cNvPr>
            <p:cNvSpPr/>
            <p:nvPr/>
          </p:nvSpPr>
          <p:spPr>
            <a:xfrm>
              <a:off x="2004489" y="2612503"/>
              <a:ext cx="2282401" cy="236444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0AA171A-38F1-417E-A817-ADE8C95FD5AE}"/>
                </a:ext>
              </a:extLst>
            </p:cNvPr>
            <p:cNvGrpSpPr/>
            <p:nvPr/>
          </p:nvGrpSpPr>
          <p:grpSpPr>
            <a:xfrm>
              <a:off x="4286890" y="2651669"/>
              <a:ext cx="6533961" cy="1938992"/>
              <a:chOff x="7311955" y="2149864"/>
              <a:chExt cx="7463242" cy="2169819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1B8E76C-4660-4947-B642-109B665B5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955" y="2795245"/>
                <a:ext cx="2425214" cy="48666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36D2E-5791-42B2-9ED5-8BB497AF2159}"/>
                  </a:ext>
                </a:extLst>
              </p:cNvPr>
              <p:cNvSpPr txBox="1"/>
              <p:nvPr/>
            </p:nvSpPr>
            <p:spPr>
              <a:xfrm>
                <a:off x="10218969" y="2149864"/>
                <a:ext cx="4556228" cy="2169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Delivery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가 어디로 가고 있는지</a:t>
                </a:r>
                <a:b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</a:b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나에게 제대로 오고 있는지</a:t>
                </a: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메이플스토리" panose="02000300000000000000" pitchFamily="2" charset="-127"/>
                  <a:ea typeface="메이플스토리" panose="020003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실시간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GPS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메이플스토리" panose="02000300000000000000" pitchFamily="2" charset="-127"/>
                    <a:ea typeface="메이플스토리" panose="02000300000000000000" pitchFamily="2" charset="-127"/>
                    <a:cs typeface="+mn-cs"/>
                  </a:rPr>
                  <a:t>로 확인 가능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8052EFB-0924-48F8-BDB5-1737A308970F}"/>
              </a:ext>
            </a:extLst>
          </p:cNvPr>
          <p:cNvSpPr txBox="1"/>
          <p:nvPr/>
        </p:nvSpPr>
        <p:spPr>
          <a:xfrm>
            <a:off x="7821512" y="1145148"/>
            <a:ext cx="475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Tourist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68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80A162-2BCA-4565-980D-CE30BF56B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0" t="2377" r="-68" b="28610"/>
          <a:stretch/>
        </p:blipFill>
        <p:spPr>
          <a:xfrm>
            <a:off x="4622022" y="4240418"/>
            <a:ext cx="2474074" cy="2277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053EF0-976C-4553-8780-699612645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2" b="30988"/>
          <a:stretch/>
        </p:blipFill>
        <p:spPr>
          <a:xfrm flipH="1">
            <a:off x="4365228" y="4214436"/>
            <a:ext cx="3201373" cy="2223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61260B-7102-45DC-AEE7-E755089826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04" b="15010"/>
          <a:stretch/>
        </p:blipFill>
        <p:spPr>
          <a:xfrm>
            <a:off x="7048123" y="3087304"/>
            <a:ext cx="2009478" cy="1742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099E39-D465-48C1-8E2C-BC40889F48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6472" b="17795"/>
          <a:stretch/>
        </p:blipFill>
        <p:spPr>
          <a:xfrm>
            <a:off x="6662714" y="4159885"/>
            <a:ext cx="864242" cy="2119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48ABE9-830F-404D-B236-207486D7A2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12" y="4032985"/>
            <a:ext cx="2556573" cy="25565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08A711-EA40-4580-8E07-29A53F81F7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17" y="4016940"/>
            <a:ext cx="2556573" cy="25565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B28D3B-AE70-40FC-95EB-4AB889CAB2A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016" b="13765"/>
          <a:stretch/>
        </p:blipFill>
        <p:spPr>
          <a:xfrm>
            <a:off x="8077435" y="4749017"/>
            <a:ext cx="1741977" cy="1472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AB288F-3A0B-4752-866C-52F7CFA6F77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" b="13452"/>
          <a:stretch/>
        </p:blipFill>
        <p:spPr>
          <a:xfrm>
            <a:off x="7839933" y="4414556"/>
            <a:ext cx="2085713" cy="1806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830F54-E1D0-480C-81FD-B8086FF7A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2" b="30988"/>
          <a:stretch/>
        </p:blipFill>
        <p:spPr>
          <a:xfrm>
            <a:off x="3783847" y="4150127"/>
            <a:ext cx="3344123" cy="23222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C9623F6-231E-48E8-8573-39337023799D}"/>
              </a:ext>
            </a:extLst>
          </p:cNvPr>
          <p:cNvPicPr>
            <a:picLocks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0" t="2377" r="-68" b="28610"/>
          <a:stretch/>
        </p:blipFill>
        <p:spPr>
          <a:xfrm flipH="1">
            <a:off x="4317936" y="4308789"/>
            <a:ext cx="2474072" cy="22088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6D436F2-D4C1-4153-AAB1-60426CE96F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2" b="30988"/>
          <a:stretch/>
        </p:blipFill>
        <p:spPr>
          <a:xfrm>
            <a:off x="2611697" y="2260729"/>
            <a:ext cx="3868796" cy="26866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D188E6C-2645-4DDF-B564-DB2D84684D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56" y="2669813"/>
            <a:ext cx="2556573" cy="25565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7C788D-2931-42A3-8751-F1862074F21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1338528" y="790421"/>
            <a:ext cx="4790096" cy="21622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E1978A-1A5D-4275-9E77-6A401E9A439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71" r="2987" b="37737"/>
          <a:stretch/>
        </p:blipFill>
        <p:spPr>
          <a:xfrm>
            <a:off x="5595879" y="790421"/>
            <a:ext cx="4790096" cy="2162262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A31A51D-4F24-4EED-91B4-C37AE29042A0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0.60325 0.00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69" y="2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3711 -0.1969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393206-D7B3-4E6F-9867-2C7C36CC64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7" b="28406"/>
          <a:stretch/>
        </p:blipFill>
        <p:spPr>
          <a:xfrm>
            <a:off x="1845287" y="2702496"/>
            <a:ext cx="2004994" cy="1453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3B1982-CCA3-4EE1-AA8C-97B3D2A89D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07" r="1546" b="22864"/>
          <a:stretch/>
        </p:blipFill>
        <p:spPr>
          <a:xfrm>
            <a:off x="7924800" y="4213013"/>
            <a:ext cx="2501347" cy="2644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AA71E5-8E28-4CAD-BA9D-C0463BCE7C0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04" b="15010"/>
          <a:stretch/>
        </p:blipFill>
        <p:spPr>
          <a:xfrm>
            <a:off x="7835348" y="562715"/>
            <a:ext cx="1842421" cy="159789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36E55E-4259-4F7B-BD8A-75F24DFA8139}"/>
              </a:ext>
            </a:extLst>
          </p:cNvPr>
          <p:cNvGrpSpPr/>
          <p:nvPr/>
        </p:nvGrpSpPr>
        <p:grpSpPr>
          <a:xfrm>
            <a:off x="3624326" y="1868446"/>
            <a:ext cx="4174434" cy="608477"/>
            <a:chOff x="3624326" y="1868446"/>
            <a:chExt cx="4174434" cy="608477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820F7AA0-05A6-4C05-B674-AE6E11C6C13C}"/>
                </a:ext>
              </a:extLst>
            </p:cNvPr>
            <p:cNvSpPr/>
            <p:nvPr/>
          </p:nvSpPr>
          <p:spPr>
            <a:xfrm rot="20422159">
              <a:off x="3624326" y="2273031"/>
              <a:ext cx="4174434" cy="20389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A3DBAD-5ED7-487F-8BA7-97CC4F511238}"/>
                </a:ext>
              </a:extLst>
            </p:cNvPr>
            <p:cNvSpPr txBox="1"/>
            <p:nvPr/>
          </p:nvSpPr>
          <p:spPr>
            <a:xfrm rot="20521581">
              <a:off x="4755771" y="1868446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빈 공간 예약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F91B68-3FD0-4D7B-9098-CBEE1F26F858}"/>
              </a:ext>
            </a:extLst>
          </p:cNvPr>
          <p:cNvGrpSpPr/>
          <p:nvPr/>
        </p:nvGrpSpPr>
        <p:grpSpPr>
          <a:xfrm>
            <a:off x="3702289" y="2580266"/>
            <a:ext cx="4174434" cy="635791"/>
            <a:chOff x="3702289" y="2580266"/>
            <a:chExt cx="4174434" cy="635791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290131E4-AB36-418D-9C2E-27A4495079B0}"/>
                </a:ext>
              </a:extLst>
            </p:cNvPr>
            <p:cNvSpPr/>
            <p:nvPr/>
          </p:nvSpPr>
          <p:spPr>
            <a:xfrm rot="9585980">
              <a:off x="3702289" y="2580266"/>
              <a:ext cx="4174434" cy="20389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991700-131D-4B76-9BC5-62552EDCF580}"/>
                </a:ext>
              </a:extLst>
            </p:cNvPr>
            <p:cNvSpPr txBox="1"/>
            <p:nvPr/>
          </p:nvSpPr>
          <p:spPr>
            <a:xfrm rot="20402363">
              <a:off x="5199541" y="284672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짐을 돌려줌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A783C3-4904-4FEA-9DC0-D33B960BCD85}"/>
              </a:ext>
            </a:extLst>
          </p:cNvPr>
          <p:cNvGrpSpPr/>
          <p:nvPr/>
        </p:nvGrpSpPr>
        <p:grpSpPr>
          <a:xfrm>
            <a:off x="8654612" y="2491731"/>
            <a:ext cx="1178618" cy="2016000"/>
            <a:chOff x="8654612" y="2491731"/>
            <a:chExt cx="1178618" cy="2016000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7AF263F-DA3A-4781-A47A-6811B40FBDC3}"/>
                </a:ext>
              </a:extLst>
            </p:cNvPr>
            <p:cNvSpPr/>
            <p:nvPr/>
          </p:nvSpPr>
          <p:spPr>
            <a:xfrm rot="16200000">
              <a:off x="7748558" y="3397785"/>
              <a:ext cx="2016000" cy="20389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92E8A0-884B-4CA9-B16A-F316B2F3EC5C}"/>
                </a:ext>
              </a:extLst>
            </p:cNvPr>
            <p:cNvSpPr txBox="1"/>
            <p:nvPr/>
          </p:nvSpPr>
          <p:spPr>
            <a:xfrm>
              <a:off x="8972097" y="3315065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짐 인계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B0BEAB2-7002-49EF-900D-0F1950B21087}"/>
              </a:ext>
            </a:extLst>
          </p:cNvPr>
          <p:cNvGrpSpPr/>
          <p:nvPr/>
        </p:nvGrpSpPr>
        <p:grpSpPr>
          <a:xfrm>
            <a:off x="3624327" y="4470938"/>
            <a:ext cx="4174434" cy="583747"/>
            <a:chOff x="3624327" y="4470938"/>
            <a:chExt cx="4174434" cy="583747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B8C427F7-5ED7-4614-8324-EE37C574A0F1}"/>
                </a:ext>
              </a:extLst>
            </p:cNvPr>
            <p:cNvSpPr/>
            <p:nvPr/>
          </p:nvSpPr>
          <p:spPr>
            <a:xfrm rot="1345152">
              <a:off x="3624327" y="4850793"/>
              <a:ext cx="4174434" cy="20389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DD06D-0AA4-4825-948F-2CB291011C82}"/>
                </a:ext>
              </a:extLst>
            </p:cNvPr>
            <p:cNvSpPr txBox="1"/>
            <p:nvPr/>
          </p:nvSpPr>
          <p:spPr>
            <a:xfrm rot="1325543">
              <a:off x="5444177" y="4470938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짐을 맡김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AF4C05-506B-4996-B580-5A9AF4C2432C}"/>
              </a:ext>
            </a:extLst>
          </p:cNvPr>
          <p:cNvGrpSpPr/>
          <p:nvPr/>
        </p:nvGrpSpPr>
        <p:grpSpPr>
          <a:xfrm>
            <a:off x="3470760" y="5178310"/>
            <a:ext cx="4174434" cy="674415"/>
            <a:chOff x="3470760" y="5178310"/>
            <a:chExt cx="4174434" cy="674415"/>
          </a:xfrm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CBD0D26A-495B-4E42-B9A3-6F07284BB1CF}"/>
                </a:ext>
              </a:extLst>
            </p:cNvPr>
            <p:cNvSpPr/>
            <p:nvPr/>
          </p:nvSpPr>
          <p:spPr>
            <a:xfrm rot="12163025">
              <a:off x="3470760" y="5178310"/>
              <a:ext cx="4174434" cy="20389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EAE7A4-E627-4268-A877-F38BCBFECE24}"/>
                </a:ext>
              </a:extLst>
            </p:cNvPr>
            <p:cNvSpPr txBox="1"/>
            <p:nvPr/>
          </p:nvSpPr>
          <p:spPr>
            <a:xfrm rot="1377085">
              <a:off x="4150072" y="5483393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목적지에 인계 후 확인 알람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C87793-D533-4CDA-91FA-09BFB272ED4F}"/>
              </a:ext>
            </a:extLst>
          </p:cNvPr>
          <p:cNvSpPr/>
          <p:nvPr/>
        </p:nvSpPr>
        <p:spPr>
          <a:xfrm>
            <a:off x="8241041" y="1985766"/>
            <a:ext cx="1031034" cy="364959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0F65746-B821-4144-911F-6EE79F40D2E9}"/>
              </a:ext>
            </a:extLst>
          </p:cNvPr>
          <p:cNvSpPr/>
          <p:nvPr/>
        </p:nvSpPr>
        <p:spPr>
          <a:xfrm>
            <a:off x="2295970" y="3973024"/>
            <a:ext cx="1103628" cy="364959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Tourist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3F3729C-D3AF-4560-94E8-5AFFC4F05F59}"/>
              </a:ext>
            </a:extLst>
          </p:cNvPr>
          <p:cNvSpPr/>
          <p:nvPr/>
        </p:nvSpPr>
        <p:spPr>
          <a:xfrm>
            <a:off x="8379795" y="6112805"/>
            <a:ext cx="1184604" cy="364959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0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">
            <a:extLst>
              <a:ext uri="{FF2B5EF4-FFF2-40B4-BE49-F238E27FC236}">
                <a16:creationId xmlns:a16="http://schemas.microsoft.com/office/drawing/2014/main" id="{64A39ED5-B2AB-494A-A612-97B9E5DEE321}"/>
              </a:ext>
            </a:extLst>
          </p:cNvPr>
          <p:cNvSpPr txBox="1"/>
          <p:nvPr/>
        </p:nvSpPr>
        <p:spPr>
          <a:xfrm>
            <a:off x="1495735" y="7286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pic>
        <p:nvPicPr>
          <p:cNvPr id="9" name="그림 8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449F86E2-8799-42B7-A618-CAA9F4D50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2" y="1793130"/>
            <a:ext cx="319766" cy="319767"/>
          </a:xfrm>
          <a:prstGeom prst="rect">
            <a:avLst/>
          </a:prstGeom>
        </p:spPr>
      </p:pic>
      <p:pic>
        <p:nvPicPr>
          <p:cNvPr id="10" name="그림 9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266C1A61-227B-42FA-BA48-D4780DC44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41" y="2250972"/>
            <a:ext cx="391491" cy="391492"/>
          </a:xfrm>
          <a:prstGeom prst="rect">
            <a:avLst/>
          </a:prstGeom>
        </p:spPr>
      </p:pic>
      <p:pic>
        <p:nvPicPr>
          <p:cNvPr id="12" name="그림 11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7499D3DB-E596-4CDB-A223-696731CE3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33" y="2163587"/>
            <a:ext cx="478877" cy="478877"/>
          </a:xfrm>
          <a:prstGeom prst="rect">
            <a:avLst/>
          </a:prstGeom>
        </p:spPr>
      </p:pic>
      <p:pic>
        <p:nvPicPr>
          <p:cNvPr id="13" name="그림 12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6DAF32B1-0580-4189-852B-686ECAB92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32" y="2063615"/>
            <a:ext cx="319766" cy="319767"/>
          </a:xfrm>
          <a:prstGeom prst="rect">
            <a:avLst/>
          </a:prstGeom>
        </p:spPr>
      </p:pic>
      <p:pic>
        <p:nvPicPr>
          <p:cNvPr id="14" name="그림 13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F6B6EF5E-5E1C-4EC0-BC78-6F00F851F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89" y="2017769"/>
            <a:ext cx="413104" cy="41310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B8F2A8-CCA7-4A8B-A4D9-0F3A0315BE8D}"/>
              </a:ext>
            </a:extLst>
          </p:cNvPr>
          <p:cNvGrpSpPr/>
          <p:nvPr/>
        </p:nvGrpSpPr>
        <p:grpSpPr>
          <a:xfrm>
            <a:off x="336828" y="1590505"/>
            <a:ext cx="3123548" cy="4434062"/>
            <a:chOff x="336828" y="1590505"/>
            <a:chExt cx="3123548" cy="44340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53EC1AF-86EC-4EE1-AC6A-2A0C1C163A4C}"/>
                </a:ext>
              </a:extLst>
            </p:cNvPr>
            <p:cNvGrpSpPr/>
            <p:nvPr/>
          </p:nvGrpSpPr>
          <p:grpSpPr>
            <a:xfrm>
              <a:off x="336828" y="1590505"/>
              <a:ext cx="3123548" cy="4434062"/>
              <a:chOff x="336828" y="1590505"/>
              <a:chExt cx="3123548" cy="4434062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0E291A4-6BBF-47BA-A1BA-A9C8736D4EF0}"/>
                  </a:ext>
                </a:extLst>
              </p:cNvPr>
              <p:cNvSpPr/>
              <p:nvPr/>
            </p:nvSpPr>
            <p:spPr>
              <a:xfrm>
                <a:off x="746703" y="1590505"/>
                <a:ext cx="2303798" cy="2303798"/>
              </a:xfrm>
              <a:prstGeom prst="ellipse">
                <a:avLst/>
              </a:prstGeom>
              <a:noFill/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E88394-2040-4E52-ADA3-17836F1558F4}"/>
                  </a:ext>
                </a:extLst>
              </p:cNvPr>
              <p:cNvSpPr txBox="1"/>
              <p:nvPr/>
            </p:nvSpPr>
            <p:spPr>
              <a:xfrm>
                <a:off x="336828" y="5439792"/>
                <a:ext cx="31235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부가수익 창출</a:t>
                </a:r>
              </a:p>
            </p:txBody>
          </p:sp>
          <p:pic>
            <p:nvPicPr>
              <p:cNvPr id="6" name="그림 5" descr="그리기, 플레이트이(가) 표시된 사진&#10;&#10;자동 생성된 설명">
                <a:extLst>
                  <a:ext uri="{FF2B5EF4-FFF2-40B4-BE49-F238E27FC236}">
                    <a16:creationId xmlns:a16="http://schemas.microsoft.com/office/drawing/2014/main" id="{05BBD72A-78F0-4E5E-8C4B-F270164B5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7218" y="2150907"/>
                <a:ext cx="1422768" cy="1422769"/>
              </a:xfrm>
              <a:prstGeom prst="rect">
                <a:avLst/>
              </a:prstGeom>
            </p:spPr>
          </p:pic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EC30BFD-43BF-42B6-98EE-225A46E3C1EF}"/>
                </a:ext>
              </a:extLst>
            </p:cNvPr>
            <p:cNvGrpSpPr/>
            <p:nvPr/>
          </p:nvGrpSpPr>
          <p:grpSpPr>
            <a:xfrm>
              <a:off x="1798630" y="3894303"/>
              <a:ext cx="199944" cy="1545489"/>
              <a:chOff x="1798630" y="3894303"/>
              <a:chExt cx="199944" cy="1545489"/>
            </a:xfrm>
          </p:grpSpPr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02DF78F-DEF7-4F1F-99CA-4955135A2C37}"/>
                  </a:ext>
                </a:extLst>
              </p:cNvPr>
              <p:cNvSpPr/>
              <p:nvPr/>
            </p:nvSpPr>
            <p:spPr>
              <a:xfrm>
                <a:off x="1798630" y="5239848"/>
                <a:ext cx="199944" cy="1999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CC6F5F3F-94B5-44B0-BC55-B6B1F914D22C}"/>
                  </a:ext>
                </a:extLst>
              </p:cNvPr>
              <p:cNvCxnSpPr>
                <a:cxnSpLocks/>
                <a:stCxn id="29" idx="4"/>
                <a:endCxn id="31" idx="0"/>
              </p:cNvCxnSpPr>
              <p:nvPr/>
            </p:nvCxnSpPr>
            <p:spPr>
              <a:xfrm>
                <a:off x="1898602" y="3894303"/>
                <a:ext cx="0" cy="134554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FF7F9281-B85C-4363-B195-E32C69BF21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07" y="2112897"/>
            <a:ext cx="1795938" cy="164906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F86191-D65C-401A-9044-D6CBD3AA9C1E}"/>
              </a:ext>
            </a:extLst>
          </p:cNvPr>
          <p:cNvGrpSpPr/>
          <p:nvPr/>
        </p:nvGrpSpPr>
        <p:grpSpPr>
          <a:xfrm>
            <a:off x="4530834" y="1590505"/>
            <a:ext cx="2703686" cy="4434062"/>
            <a:chOff x="4530834" y="1590505"/>
            <a:chExt cx="2703686" cy="4434062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BD30D38D-BC6E-4C8C-93AE-B7CFABDEEF1B}"/>
                </a:ext>
              </a:extLst>
            </p:cNvPr>
            <p:cNvGrpSpPr/>
            <p:nvPr/>
          </p:nvGrpSpPr>
          <p:grpSpPr>
            <a:xfrm>
              <a:off x="5782704" y="3894303"/>
              <a:ext cx="199944" cy="1545489"/>
              <a:chOff x="1798630" y="3894303"/>
              <a:chExt cx="199944" cy="1545489"/>
            </a:xfrm>
          </p:grpSpPr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6BAE4AF0-9AF0-4371-91BC-9CFC225B22C5}"/>
                  </a:ext>
                </a:extLst>
              </p:cNvPr>
              <p:cNvSpPr/>
              <p:nvPr/>
            </p:nvSpPr>
            <p:spPr>
              <a:xfrm>
                <a:off x="1798630" y="5239848"/>
                <a:ext cx="199944" cy="1999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3A8B0158-4844-4950-9486-66958EE3EB60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1898602" y="3894303"/>
                <a:ext cx="0" cy="134554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D7E8C7D-EBA8-49DD-98A4-7502283F7CCC}"/>
                </a:ext>
              </a:extLst>
            </p:cNvPr>
            <p:cNvGrpSpPr/>
            <p:nvPr/>
          </p:nvGrpSpPr>
          <p:grpSpPr>
            <a:xfrm>
              <a:off x="4530834" y="1590505"/>
              <a:ext cx="2703686" cy="4434062"/>
              <a:chOff x="4530834" y="1590505"/>
              <a:chExt cx="2703686" cy="443406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5CBC39-B3DB-4657-8C0C-14899140F5B5}"/>
                  </a:ext>
                </a:extLst>
              </p:cNvPr>
              <p:cNvSpPr txBox="1"/>
              <p:nvPr/>
            </p:nvSpPr>
            <p:spPr>
              <a:xfrm>
                <a:off x="4530834" y="5439792"/>
                <a:ext cx="2703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마케팅 효과</a:t>
                </a:r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C68BB330-0031-4D40-BD3F-85EA91F01551}"/>
                  </a:ext>
                </a:extLst>
              </p:cNvPr>
              <p:cNvSpPr/>
              <p:nvPr/>
            </p:nvSpPr>
            <p:spPr>
              <a:xfrm>
                <a:off x="4730776" y="1590505"/>
                <a:ext cx="2303798" cy="2303798"/>
              </a:xfrm>
              <a:prstGeom prst="ellipse">
                <a:avLst/>
              </a:prstGeom>
              <a:noFill/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BCBC475-8F5A-4B6B-A456-68243BE3A4A0}"/>
              </a:ext>
            </a:extLst>
          </p:cNvPr>
          <p:cNvGrpSpPr/>
          <p:nvPr/>
        </p:nvGrpSpPr>
        <p:grpSpPr>
          <a:xfrm>
            <a:off x="8197729" y="1590505"/>
            <a:ext cx="3338042" cy="4434062"/>
            <a:chOff x="8197729" y="1590505"/>
            <a:chExt cx="3338042" cy="4434062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E6B6F7EF-74AB-46DB-B3B8-D648BF6AD7F8}"/>
                </a:ext>
              </a:extLst>
            </p:cNvPr>
            <p:cNvSpPr txBox="1"/>
            <p:nvPr/>
          </p:nvSpPr>
          <p:spPr>
            <a:xfrm>
              <a:off x="8197729" y="5439792"/>
              <a:ext cx="3338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지역경제 활성화</a:t>
              </a:r>
            </a:p>
          </p:txBody>
        </p:sp>
        <p:pic>
          <p:nvPicPr>
            <p:cNvPr id="28" name="그림 7">
              <a:extLst>
                <a:ext uri="{FF2B5EF4-FFF2-40B4-BE49-F238E27FC236}">
                  <a16:creationId xmlns:a16="http://schemas.microsoft.com/office/drawing/2014/main" id="{9EEE469D-8D91-428A-866B-18B84F1A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" b="15010"/>
            <a:stretch/>
          </p:blipFill>
          <p:spPr>
            <a:xfrm>
              <a:off x="8940861" y="1971182"/>
              <a:ext cx="1824044" cy="1581956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30673C3A-5CB6-409D-AE38-9021A5E49169}"/>
                </a:ext>
              </a:extLst>
            </p:cNvPr>
            <p:cNvGrpSpPr/>
            <p:nvPr/>
          </p:nvGrpSpPr>
          <p:grpSpPr>
            <a:xfrm>
              <a:off x="9766778" y="3894303"/>
              <a:ext cx="199944" cy="1545489"/>
              <a:chOff x="1798630" y="3894303"/>
              <a:chExt cx="199944" cy="1545489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F2284358-CA5F-47B7-B047-ACC469585C3F}"/>
                  </a:ext>
                </a:extLst>
              </p:cNvPr>
              <p:cNvSpPr/>
              <p:nvPr/>
            </p:nvSpPr>
            <p:spPr>
              <a:xfrm>
                <a:off x="1798630" y="5239848"/>
                <a:ext cx="199944" cy="1999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54065713-E126-4117-BA0A-7AC7B4605762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1898602" y="3894303"/>
                <a:ext cx="0" cy="134554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D9A2216-BBA0-4F67-A93D-AA0DB2344ACF}"/>
                </a:ext>
              </a:extLst>
            </p:cNvPr>
            <p:cNvSpPr/>
            <p:nvPr/>
          </p:nvSpPr>
          <p:spPr>
            <a:xfrm>
              <a:off x="8700984" y="1590505"/>
              <a:ext cx="2303798" cy="2303798"/>
            </a:xfrm>
            <a:prstGeom prst="ellipse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2F988641-747B-438E-A14B-BDA4F2BEF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9" y="1774412"/>
            <a:ext cx="413104" cy="413105"/>
          </a:xfrm>
          <a:prstGeom prst="rect">
            <a:avLst/>
          </a:prstGeom>
        </p:spPr>
      </p:pic>
      <p:pic>
        <p:nvPicPr>
          <p:cNvPr id="38" name="그림 37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F85AFFF1-0F1C-4E1B-A647-0C43076D4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01" y="2002843"/>
            <a:ext cx="319766" cy="3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9AA20953-F3F3-42AC-B838-C204F84D6275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기술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AF34E-0CA3-4C32-9172-4443F952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" y="2197448"/>
            <a:ext cx="1747279" cy="15572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26" name="Picture 2" descr="mysql 이미지 검색결과">
            <a:extLst>
              <a:ext uri="{FF2B5EF4-FFF2-40B4-BE49-F238E27FC236}">
                <a16:creationId xmlns:a16="http://schemas.microsoft.com/office/drawing/2014/main" id="{5CEB47B7-DFDF-43E2-ACC3-D22D4BE5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0" y="2152120"/>
            <a:ext cx="2811955" cy="145284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3DA6A-269F-4478-BFC1-439026A86AEF}"/>
              </a:ext>
            </a:extLst>
          </p:cNvPr>
          <p:cNvSpPr txBox="1"/>
          <p:nvPr/>
        </p:nvSpPr>
        <p:spPr>
          <a:xfrm>
            <a:off x="128853" y="3812851"/>
            <a:ext cx="2689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oudy Old Style" panose="02020502050305020303" pitchFamily="18" charset="0"/>
              </a:rPr>
              <a:t>Google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Cloud Platform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1EB3CB3-E8AA-4D36-8DF6-AFB7AB069C3D}"/>
              </a:ext>
            </a:extLst>
          </p:cNvPr>
          <p:cNvSpPr txBox="1"/>
          <p:nvPr/>
        </p:nvSpPr>
        <p:spPr>
          <a:xfrm>
            <a:off x="1680913" y="1359282"/>
            <a:ext cx="2112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B0106-59D8-45F3-B8A9-5A15348E4DBC}"/>
              </a:ext>
            </a:extLst>
          </p:cNvPr>
          <p:cNvSpPr txBox="1"/>
          <p:nvPr/>
        </p:nvSpPr>
        <p:spPr>
          <a:xfrm>
            <a:off x="2541883" y="5558650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Bahnschrift Light" panose="020B0502040204020203" pitchFamily="34" charset="0"/>
                <a:ea typeface="BIZ UDPGothic" panose="020B0400000000000000" pitchFamily="34" charset="-128"/>
              </a:rPr>
              <a:t>laravel</a:t>
            </a:r>
            <a:endParaRPr lang="ko-KR" altLang="en-US" sz="32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7A8FB1-60B4-4380-B627-B83510E31B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3"/>
          <a:stretch/>
        </p:blipFill>
        <p:spPr>
          <a:xfrm>
            <a:off x="2737250" y="3771911"/>
            <a:ext cx="2755878" cy="18402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2F6E8-5A7F-4681-87B2-85DDCEFFD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39" y="4366394"/>
            <a:ext cx="1840286" cy="1840286"/>
          </a:xfrm>
          <a:prstGeom prst="rect">
            <a:avLst/>
          </a:prstGeom>
        </p:spPr>
      </p:pic>
      <p:pic>
        <p:nvPicPr>
          <p:cNvPr id="15" name="Picture 2" descr="android text png 이미지 검색결과">
            <a:extLst>
              <a:ext uri="{FF2B5EF4-FFF2-40B4-BE49-F238E27FC236}">
                <a16:creationId xmlns:a16="http://schemas.microsoft.com/office/drawing/2014/main" id="{131DC3AB-E4BE-4F44-A8AE-6A8478D9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88" y="6206680"/>
            <a:ext cx="1668187" cy="38598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act js logo png 이미지 검색결과">
            <a:extLst>
              <a:ext uri="{FF2B5EF4-FFF2-40B4-BE49-F238E27FC236}">
                <a16:creationId xmlns:a16="http://schemas.microsoft.com/office/drawing/2014/main" id="{A7644EB4-C3ED-4D08-8E7A-B8943FFF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326" y="2183496"/>
            <a:ext cx="2164977" cy="2164977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4E1F30-C8E5-49AD-B3B9-5FFF16A50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8337" y="2302278"/>
            <a:ext cx="2093870" cy="192741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E9DF45D4-F0CE-4D1E-9DC9-AE1B8C1FB966}"/>
              </a:ext>
            </a:extLst>
          </p:cNvPr>
          <p:cNvSpPr txBox="1"/>
          <p:nvPr/>
        </p:nvSpPr>
        <p:spPr>
          <a:xfrm>
            <a:off x="7971862" y="1359282"/>
            <a:ext cx="2112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Front-End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ADB09C-3C01-4D0E-B75C-961349F4BFB5}"/>
              </a:ext>
            </a:extLst>
          </p:cNvPr>
          <p:cNvCxnSpPr>
            <a:cxnSpLocks/>
          </p:cNvCxnSpPr>
          <p:nvPr/>
        </p:nvCxnSpPr>
        <p:spPr>
          <a:xfrm>
            <a:off x="6096000" y="128154"/>
            <a:ext cx="0" cy="6601692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9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44C0F-BEBE-4356-958A-F07E6A44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2195"/>
            <a:ext cx="9144000" cy="1313610"/>
          </a:xfrm>
        </p:spPr>
        <p:txBody>
          <a:bodyPr/>
          <a:lstStyle/>
          <a:p>
            <a:r>
              <a:rPr lang="en-US" altLang="ko-KR" sz="8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en-US" altLang="ko-KR" sz="8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60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97DC12-2E87-4965-8B55-DBB4AC62F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74"/>
          <a:stretch/>
        </p:blipFill>
        <p:spPr>
          <a:xfrm>
            <a:off x="-4573800" y="2397258"/>
            <a:ext cx="4573800" cy="3582628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BC23B704-F051-46E6-A9EB-4C9260399DDA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B49220C-299D-4822-BE1C-81E8E5AF4BD1}"/>
              </a:ext>
            </a:extLst>
          </p:cNvPr>
          <p:cNvGrpSpPr/>
          <p:nvPr/>
        </p:nvGrpSpPr>
        <p:grpSpPr>
          <a:xfrm>
            <a:off x="12192000" y="2397258"/>
            <a:ext cx="4573800" cy="4130950"/>
            <a:chOff x="12192000" y="2397258"/>
            <a:chExt cx="4573800" cy="4130950"/>
          </a:xfrm>
        </p:grpSpPr>
        <p:pic>
          <p:nvPicPr>
            <p:cNvPr id="7" name="図 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19BAC5A-F108-4DBB-A69A-705E5A1D0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0" y="2397258"/>
              <a:ext cx="4573800" cy="4130950"/>
            </a:xfrm>
            <a:prstGeom prst="rect">
              <a:avLst/>
            </a:prstGeom>
          </p:spPr>
        </p:pic>
        <p:pic>
          <p:nvPicPr>
            <p:cNvPr id="24" name="グラフィックス 23" descr="水">
              <a:extLst>
                <a:ext uri="{FF2B5EF4-FFF2-40B4-BE49-F238E27FC236}">
                  <a16:creationId xmlns:a16="http://schemas.microsoft.com/office/drawing/2014/main" id="{F75EA057-AEAD-4730-B019-DB55BCAE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358072" y="3070128"/>
              <a:ext cx="241655" cy="241655"/>
            </a:xfrm>
            <a:prstGeom prst="rect">
              <a:avLst/>
            </a:prstGeom>
          </p:spPr>
        </p:pic>
        <p:pic>
          <p:nvPicPr>
            <p:cNvPr id="25" name="グラフィックス 24" descr="水">
              <a:extLst>
                <a:ext uri="{FF2B5EF4-FFF2-40B4-BE49-F238E27FC236}">
                  <a16:creationId xmlns:a16="http://schemas.microsoft.com/office/drawing/2014/main" id="{E65C5718-F050-488C-8F49-98DD919A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332852" y="2729404"/>
              <a:ext cx="241655" cy="241655"/>
            </a:xfrm>
            <a:prstGeom prst="rect">
              <a:avLst/>
            </a:prstGeom>
          </p:spPr>
        </p:pic>
        <p:pic>
          <p:nvPicPr>
            <p:cNvPr id="26" name="グラフィックス 25" descr="水">
              <a:extLst>
                <a:ext uri="{FF2B5EF4-FFF2-40B4-BE49-F238E27FC236}">
                  <a16:creationId xmlns:a16="http://schemas.microsoft.com/office/drawing/2014/main" id="{42C1DA07-CD64-4C83-B5CA-AEBBF7669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677831" y="2899764"/>
              <a:ext cx="241655" cy="241655"/>
            </a:xfrm>
            <a:prstGeom prst="rect">
              <a:avLst/>
            </a:prstGeom>
          </p:spPr>
        </p:pic>
        <p:pic>
          <p:nvPicPr>
            <p:cNvPr id="27" name="グラフィックス 26" descr="水">
              <a:extLst>
                <a:ext uri="{FF2B5EF4-FFF2-40B4-BE49-F238E27FC236}">
                  <a16:creationId xmlns:a16="http://schemas.microsoft.com/office/drawing/2014/main" id="{33540115-1EE8-4BA9-8B00-482BFBC9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068778" y="3102969"/>
              <a:ext cx="241655" cy="241655"/>
            </a:xfrm>
            <a:prstGeom prst="rect">
              <a:avLst/>
            </a:prstGeom>
          </p:spPr>
        </p:pic>
        <p:pic>
          <p:nvPicPr>
            <p:cNvPr id="28" name="グラフィックス 27" descr="水">
              <a:extLst>
                <a:ext uri="{FF2B5EF4-FFF2-40B4-BE49-F238E27FC236}">
                  <a16:creationId xmlns:a16="http://schemas.microsoft.com/office/drawing/2014/main" id="{9B0A8A2A-B494-49FB-AE76-C20050EC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503213" y="3375856"/>
              <a:ext cx="241655" cy="241655"/>
            </a:xfrm>
            <a:prstGeom prst="rect">
              <a:avLst/>
            </a:prstGeom>
          </p:spPr>
        </p:pic>
        <p:pic>
          <p:nvPicPr>
            <p:cNvPr id="29" name="グラフィックス 28" descr="水">
              <a:extLst>
                <a:ext uri="{FF2B5EF4-FFF2-40B4-BE49-F238E27FC236}">
                  <a16:creationId xmlns:a16="http://schemas.microsoft.com/office/drawing/2014/main" id="{3697E114-6D61-4F46-B9D1-1169D4D4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66834">
              <a:off x="14765183" y="3224535"/>
              <a:ext cx="241655" cy="241655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3F3A9E9-C5A8-43C4-8A40-EB3BFDC98BB1}"/>
              </a:ext>
            </a:extLst>
          </p:cNvPr>
          <p:cNvGrpSpPr/>
          <p:nvPr/>
        </p:nvGrpSpPr>
        <p:grpSpPr>
          <a:xfrm>
            <a:off x="-4893559" y="1848936"/>
            <a:ext cx="4573800" cy="4130950"/>
            <a:chOff x="-4573800" y="6858000"/>
            <a:chExt cx="4573800" cy="4130950"/>
          </a:xfrm>
        </p:grpSpPr>
        <p:pic>
          <p:nvPicPr>
            <p:cNvPr id="22" name="図 2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4604A0E-1DCD-4DB3-841C-C045B2BAF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73800" y="6858000"/>
              <a:ext cx="4573800" cy="4130950"/>
            </a:xfrm>
            <a:prstGeom prst="rect">
              <a:avLst/>
            </a:prstGeom>
          </p:spPr>
        </p:pic>
        <p:pic>
          <p:nvPicPr>
            <p:cNvPr id="34" name="グラフィックス 33" descr="水">
              <a:extLst>
                <a:ext uri="{FF2B5EF4-FFF2-40B4-BE49-F238E27FC236}">
                  <a16:creationId xmlns:a16="http://schemas.microsoft.com/office/drawing/2014/main" id="{07332489-C212-4C52-8D8F-A6559ED7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407728" y="7363079"/>
              <a:ext cx="241655" cy="241655"/>
            </a:xfrm>
            <a:prstGeom prst="rect">
              <a:avLst/>
            </a:prstGeom>
          </p:spPr>
        </p:pic>
        <p:pic>
          <p:nvPicPr>
            <p:cNvPr id="35" name="グラフィックス 34" descr="水">
              <a:extLst>
                <a:ext uri="{FF2B5EF4-FFF2-40B4-BE49-F238E27FC236}">
                  <a16:creationId xmlns:a16="http://schemas.microsoft.com/office/drawing/2014/main" id="{EF575A7A-3FD1-4412-86CD-6B557C96B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241910" y="7528898"/>
              <a:ext cx="241655" cy="241655"/>
            </a:xfrm>
            <a:prstGeom prst="rect">
              <a:avLst/>
            </a:prstGeom>
          </p:spPr>
        </p:pic>
        <p:pic>
          <p:nvPicPr>
            <p:cNvPr id="36" name="グラフィックス 35" descr="水">
              <a:extLst>
                <a:ext uri="{FF2B5EF4-FFF2-40B4-BE49-F238E27FC236}">
                  <a16:creationId xmlns:a16="http://schemas.microsoft.com/office/drawing/2014/main" id="{0F2C9621-C77E-4924-8706-0C2FB008C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739363" y="7334746"/>
              <a:ext cx="241655" cy="241655"/>
            </a:xfrm>
            <a:prstGeom prst="rect">
              <a:avLst/>
            </a:prstGeom>
          </p:spPr>
        </p:pic>
        <p:pic>
          <p:nvPicPr>
            <p:cNvPr id="37" name="グラフィックス 36" descr="水">
              <a:extLst>
                <a:ext uri="{FF2B5EF4-FFF2-40B4-BE49-F238E27FC236}">
                  <a16:creationId xmlns:a16="http://schemas.microsoft.com/office/drawing/2014/main" id="{DA0D20DE-06EF-48FF-A2D7-5DD40956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573547" y="7523554"/>
              <a:ext cx="241655" cy="241655"/>
            </a:xfrm>
            <a:prstGeom prst="rect">
              <a:avLst/>
            </a:prstGeom>
          </p:spPr>
        </p:pic>
        <p:pic>
          <p:nvPicPr>
            <p:cNvPr id="38" name="グラフィックス 37" descr="水">
              <a:extLst>
                <a:ext uri="{FF2B5EF4-FFF2-40B4-BE49-F238E27FC236}">
                  <a16:creationId xmlns:a16="http://schemas.microsoft.com/office/drawing/2014/main" id="{F943E182-4665-4DCC-8B8B-A863DF380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461415" y="7761854"/>
              <a:ext cx="241655" cy="241655"/>
            </a:xfrm>
            <a:prstGeom prst="rect">
              <a:avLst/>
            </a:prstGeom>
          </p:spPr>
        </p:pic>
        <p:pic>
          <p:nvPicPr>
            <p:cNvPr id="39" name="グラフィックス 38" descr="水">
              <a:extLst>
                <a:ext uri="{FF2B5EF4-FFF2-40B4-BE49-F238E27FC236}">
                  <a16:creationId xmlns:a16="http://schemas.microsoft.com/office/drawing/2014/main" id="{B3904E2B-4146-4BEB-97F1-CC12995CF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784897" y="7761856"/>
              <a:ext cx="241655" cy="241655"/>
            </a:xfrm>
            <a:prstGeom prst="rect">
              <a:avLst/>
            </a:prstGeom>
          </p:spPr>
        </p:pic>
        <p:pic>
          <p:nvPicPr>
            <p:cNvPr id="40" name="グラフィックス 39" descr="水">
              <a:extLst>
                <a:ext uri="{FF2B5EF4-FFF2-40B4-BE49-F238E27FC236}">
                  <a16:creationId xmlns:a16="http://schemas.microsoft.com/office/drawing/2014/main" id="{A07A7439-2F31-426C-BD9E-A08B567A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61465">
              <a:off x="-2324819" y="7150692"/>
              <a:ext cx="241655" cy="241655"/>
            </a:xfrm>
            <a:prstGeom prst="rect">
              <a:avLst/>
            </a:prstGeom>
          </p:spPr>
        </p:pic>
        <p:pic>
          <p:nvPicPr>
            <p:cNvPr id="41" name="グラフィックス 40" descr="水">
              <a:extLst>
                <a:ext uri="{FF2B5EF4-FFF2-40B4-BE49-F238E27FC236}">
                  <a16:creationId xmlns:a16="http://schemas.microsoft.com/office/drawing/2014/main" id="{5ED2A6B5-7F4C-448F-B2AB-325217E0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320582">
              <a:off x="-931134" y="7353858"/>
              <a:ext cx="241655" cy="241655"/>
            </a:xfrm>
            <a:prstGeom prst="rect">
              <a:avLst/>
            </a:prstGeom>
          </p:spPr>
        </p:pic>
        <p:pic>
          <p:nvPicPr>
            <p:cNvPr id="42" name="グラフィックス 41" descr="水">
              <a:extLst>
                <a:ext uri="{FF2B5EF4-FFF2-40B4-BE49-F238E27FC236}">
                  <a16:creationId xmlns:a16="http://schemas.microsoft.com/office/drawing/2014/main" id="{CA015CB6-E512-4F7D-A0C9-D5E0D8596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38600">
              <a:off x="-1139914" y="7136601"/>
              <a:ext cx="241655" cy="241655"/>
            </a:xfrm>
            <a:prstGeom prst="rect">
              <a:avLst/>
            </a:prstGeom>
          </p:spPr>
        </p:pic>
        <p:pic>
          <p:nvPicPr>
            <p:cNvPr id="43" name="グラフィックス 42" descr="水">
              <a:extLst>
                <a:ext uri="{FF2B5EF4-FFF2-40B4-BE49-F238E27FC236}">
                  <a16:creationId xmlns:a16="http://schemas.microsoft.com/office/drawing/2014/main" id="{825A324B-2D57-475A-BA9E-13DBC681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978565">
              <a:off x="-1169325" y="7500565"/>
              <a:ext cx="241655" cy="241655"/>
            </a:xfrm>
            <a:prstGeom prst="rect">
              <a:avLst/>
            </a:prstGeom>
          </p:spPr>
        </p:pic>
        <p:pic>
          <p:nvPicPr>
            <p:cNvPr id="44" name="グラフィックス 43" descr="水">
              <a:extLst>
                <a:ext uri="{FF2B5EF4-FFF2-40B4-BE49-F238E27FC236}">
                  <a16:creationId xmlns:a16="http://schemas.microsoft.com/office/drawing/2014/main" id="{216B4E13-65BC-4CE2-BBCC-A2720AA3B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07831">
              <a:off x="-618470" y="7310315"/>
              <a:ext cx="241655" cy="241655"/>
            </a:xfrm>
            <a:prstGeom prst="rect">
              <a:avLst/>
            </a:prstGeom>
          </p:spPr>
        </p:pic>
        <p:pic>
          <p:nvPicPr>
            <p:cNvPr id="45" name="グラフィックス 44" descr="水">
              <a:extLst>
                <a:ext uri="{FF2B5EF4-FFF2-40B4-BE49-F238E27FC236}">
                  <a16:creationId xmlns:a16="http://schemas.microsoft.com/office/drawing/2014/main" id="{D7527B91-9C91-4016-BCEC-15F3D743D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978565">
              <a:off x="-1212370" y="7828800"/>
              <a:ext cx="241655" cy="241655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5175F9B-FAB0-4021-9803-34448AC3F548}"/>
              </a:ext>
            </a:extLst>
          </p:cNvPr>
          <p:cNvGrpSpPr/>
          <p:nvPr/>
        </p:nvGrpSpPr>
        <p:grpSpPr>
          <a:xfrm>
            <a:off x="3225841" y="2120941"/>
            <a:ext cx="4742502" cy="4135262"/>
            <a:chOff x="3225841" y="2120941"/>
            <a:chExt cx="4742502" cy="4135262"/>
          </a:xfrm>
        </p:grpSpPr>
        <p:pic>
          <p:nvPicPr>
            <p:cNvPr id="48" name="図 47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B9622647-9827-492C-9BEF-19D4DEFE0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04"/>
            <a:stretch/>
          </p:blipFill>
          <p:spPr>
            <a:xfrm>
              <a:off x="3225841" y="2120941"/>
              <a:ext cx="4742502" cy="4135262"/>
            </a:xfrm>
            <a:prstGeom prst="rect">
              <a:avLst/>
            </a:prstGeom>
          </p:spPr>
        </p:pic>
        <p:pic>
          <p:nvPicPr>
            <p:cNvPr id="51" name="グラフィックス 50" descr="水">
              <a:extLst>
                <a:ext uri="{FF2B5EF4-FFF2-40B4-BE49-F238E27FC236}">
                  <a16:creationId xmlns:a16="http://schemas.microsoft.com/office/drawing/2014/main" id="{5339BA8A-5058-4015-A89E-1DA3069F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212497">
              <a:off x="6150283" y="2758988"/>
              <a:ext cx="241655" cy="241655"/>
            </a:xfrm>
            <a:prstGeom prst="rect">
              <a:avLst/>
            </a:prstGeom>
          </p:spPr>
        </p:pic>
        <p:pic>
          <p:nvPicPr>
            <p:cNvPr id="52" name="グラフィックス 51" descr="水">
              <a:extLst>
                <a:ext uri="{FF2B5EF4-FFF2-40B4-BE49-F238E27FC236}">
                  <a16:creationId xmlns:a16="http://schemas.microsoft.com/office/drawing/2014/main" id="{1C4A1047-99F9-42B9-8666-4DDD969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466671">
              <a:off x="5982357" y="2361317"/>
              <a:ext cx="241655" cy="241655"/>
            </a:xfrm>
            <a:prstGeom prst="rect">
              <a:avLst/>
            </a:prstGeom>
          </p:spPr>
        </p:pic>
        <p:pic>
          <p:nvPicPr>
            <p:cNvPr id="53" name="グラフィックス 52" descr="水">
              <a:extLst>
                <a:ext uri="{FF2B5EF4-FFF2-40B4-BE49-F238E27FC236}">
                  <a16:creationId xmlns:a16="http://schemas.microsoft.com/office/drawing/2014/main" id="{F541A259-5456-4FB5-9A26-9D6307437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550946">
              <a:off x="6212590" y="2450613"/>
              <a:ext cx="241655" cy="241655"/>
            </a:xfrm>
            <a:prstGeom prst="rect">
              <a:avLst/>
            </a:prstGeom>
          </p:spPr>
        </p:pic>
        <p:pic>
          <p:nvPicPr>
            <p:cNvPr id="54" name="グラフィックス 53" descr="水">
              <a:extLst>
                <a:ext uri="{FF2B5EF4-FFF2-40B4-BE49-F238E27FC236}">
                  <a16:creationId xmlns:a16="http://schemas.microsoft.com/office/drawing/2014/main" id="{73A1CC90-9691-43E9-AC49-89FD086D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556103">
              <a:off x="5907838" y="2702040"/>
              <a:ext cx="241655" cy="241655"/>
            </a:xfrm>
            <a:prstGeom prst="rect">
              <a:avLst/>
            </a:prstGeom>
          </p:spPr>
        </p:pic>
        <p:pic>
          <p:nvPicPr>
            <p:cNvPr id="58" name="グラフィックス 57" descr="水">
              <a:extLst>
                <a:ext uri="{FF2B5EF4-FFF2-40B4-BE49-F238E27FC236}">
                  <a16:creationId xmlns:a16="http://schemas.microsoft.com/office/drawing/2014/main" id="{DEC0AA25-0E44-4E86-BD01-7522222F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982164">
              <a:off x="4900373" y="2749392"/>
              <a:ext cx="241655" cy="241655"/>
            </a:xfrm>
            <a:prstGeom prst="rect">
              <a:avLst/>
            </a:prstGeom>
          </p:spPr>
        </p:pic>
        <p:pic>
          <p:nvPicPr>
            <p:cNvPr id="59" name="グラフィックス 58" descr="水">
              <a:extLst>
                <a:ext uri="{FF2B5EF4-FFF2-40B4-BE49-F238E27FC236}">
                  <a16:creationId xmlns:a16="http://schemas.microsoft.com/office/drawing/2014/main" id="{2BE18F39-0141-4467-9BF9-75B2EDFB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982164">
              <a:off x="4870483" y="2445525"/>
              <a:ext cx="241655" cy="241655"/>
            </a:xfrm>
            <a:prstGeom prst="rect">
              <a:avLst/>
            </a:prstGeom>
          </p:spPr>
        </p:pic>
        <p:pic>
          <p:nvPicPr>
            <p:cNvPr id="60" name="グラフィックス 59" descr="水">
              <a:extLst>
                <a:ext uri="{FF2B5EF4-FFF2-40B4-BE49-F238E27FC236}">
                  <a16:creationId xmlns:a16="http://schemas.microsoft.com/office/drawing/2014/main" id="{D2552C01-987A-464C-99D5-4E0546C8D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982164">
              <a:off x="4696390" y="2640910"/>
              <a:ext cx="241655" cy="241655"/>
            </a:xfrm>
            <a:prstGeom prst="rect">
              <a:avLst/>
            </a:prstGeom>
          </p:spPr>
        </p:pic>
        <p:pic>
          <p:nvPicPr>
            <p:cNvPr id="61" name="グラフィックス 60" descr="水">
              <a:extLst>
                <a:ext uri="{FF2B5EF4-FFF2-40B4-BE49-F238E27FC236}">
                  <a16:creationId xmlns:a16="http://schemas.microsoft.com/office/drawing/2014/main" id="{464991BD-0364-4515-9E9F-0D2766BC5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982164">
              <a:off x="4627648" y="2909516"/>
              <a:ext cx="241655" cy="2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5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85185E-6 L 1.375 0.04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1.375 -0.04004 " pathEditMode="relative" rAng="0" ptsTypes="AA">
                                      <p:cBhvr>
                                        <p:cTn id="9" dur="2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5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65664 0.02593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26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FB38D5C-828E-4AB3-BEB7-EB96D60A5A14}"/>
              </a:ext>
            </a:extLst>
          </p:cNvPr>
          <p:cNvSpPr/>
          <p:nvPr/>
        </p:nvSpPr>
        <p:spPr>
          <a:xfrm>
            <a:off x="-1" y="3867938"/>
            <a:ext cx="12192001" cy="2990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B5FDCB8-986B-49BA-AFE4-7D850E134C92}"/>
              </a:ext>
            </a:extLst>
          </p:cNvPr>
          <p:cNvGrpSpPr/>
          <p:nvPr/>
        </p:nvGrpSpPr>
        <p:grpSpPr>
          <a:xfrm flipH="1">
            <a:off x="-3250149" y="3592747"/>
            <a:ext cx="3250148" cy="2935459"/>
            <a:chOff x="1853184" y="3538515"/>
            <a:chExt cx="3270372" cy="2953725"/>
          </a:xfrm>
        </p:grpSpPr>
        <p:pic>
          <p:nvPicPr>
            <p:cNvPr id="12" name="図 1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2ABC29F-FB5D-43D8-9408-B64F04CF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184" y="3538515"/>
              <a:ext cx="3270372" cy="2953725"/>
            </a:xfrm>
            <a:prstGeom prst="rect">
              <a:avLst/>
            </a:prstGeom>
          </p:spPr>
        </p:pic>
        <p:pic>
          <p:nvPicPr>
            <p:cNvPr id="13" name="グラフィックス 12" descr="水">
              <a:extLst>
                <a:ext uri="{FF2B5EF4-FFF2-40B4-BE49-F238E27FC236}">
                  <a16:creationId xmlns:a16="http://schemas.microsoft.com/office/drawing/2014/main" id="{F0D6CF01-B0EE-4040-AB2E-C8184E3E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316017" y="4039994"/>
              <a:ext cx="243159" cy="243159"/>
            </a:xfrm>
            <a:prstGeom prst="rect">
              <a:avLst/>
            </a:prstGeom>
          </p:spPr>
        </p:pic>
        <p:pic>
          <p:nvPicPr>
            <p:cNvPr id="14" name="グラフィックス 13" descr="水">
              <a:extLst>
                <a:ext uri="{FF2B5EF4-FFF2-40B4-BE49-F238E27FC236}">
                  <a16:creationId xmlns:a16="http://schemas.microsoft.com/office/drawing/2014/main" id="{07839969-F61E-4382-879F-E08C658A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316017" y="3697150"/>
              <a:ext cx="243159" cy="243159"/>
            </a:xfrm>
            <a:prstGeom prst="rect">
              <a:avLst/>
            </a:prstGeom>
          </p:spPr>
        </p:pic>
        <p:pic>
          <p:nvPicPr>
            <p:cNvPr id="15" name="グラフィックス 14" descr="水">
              <a:extLst>
                <a:ext uri="{FF2B5EF4-FFF2-40B4-BE49-F238E27FC236}">
                  <a16:creationId xmlns:a16="http://schemas.microsoft.com/office/drawing/2014/main" id="{AF580B9D-DACC-44AF-AF0B-DFE9ECA06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589041" y="3977364"/>
              <a:ext cx="243159" cy="243159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06AC43A-865B-4D3F-BC91-96565B049506}"/>
              </a:ext>
            </a:extLst>
          </p:cNvPr>
          <p:cNvGrpSpPr/>
          <p:nvPr/>
        </p:nvGrpSpPr>
        <p:grpSpPr>
          <a:xfrm>
            <a:off x="4497443" y="1490359"/>
            <a:ext cx="2764848" cy="3519948"/>
            <a:chOff x="7592828" y="1383562"/>
            <a:chExt cx="1458838" cy="1857257"/>
          </a:xfrm>
        </p:grpSpPr>
        <p:pic>
          <p:nvPicPr>
            <p:cNvPr id="21" name="図 20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C4B1EFC4-DF93-4F67-A46A-1E2FD4171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828" y="2019563"/>
              <a:ext cx="1458838" cy="1221256"/>
            </a:xfrm>
            <a:prstGeom prst="rect">
              <a:avLst/>
            </a:prstGeom>
          </p:spPr>
        </p:pic>
        <p:pic>
          <p:nvPicPr>
            <p:cNvPr id="22" name="図 21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91FBD2EE-178A-4A41-A666-2A68611F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900" y="1383562"/>
              <a:ext cx="754693" cy="754693"/>
            </a:xfrm>
            <a:prstGeom prst="rect">
              <a:avLst/>
            </a:prstGeom>
          </p:spPr>
        </p:pic>
      </p:grpSp>
      <p:pic>
        <p:nvPicPr>
          <p:cNvPr id="30" name="グラフィックス 29" descr="閉じる">
            <a:extLst>
              <a:ext uri="{FF2B5EF4-FFF2-40B4-BE49-F238E27FC236}">
                <a16:creationId xmlns:a16="http://schemas.microsoft.com/office/drawing/2014/main" id="{6770F37C-3AF4-441B-BE9D-F5BEA4B282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034" y="2301107"/>
            <a:ext cx="3133664" cy="3133662"/>
          </a:xfrm>
          <a:prstGeom prst="rect">
            <a:avLst/>
          </a:prstGeom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25D31C80-7C19-4F62-BC9A-0E92CC4A9D89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pic>
        <p:nvPicPr>
          <p:cNvPr id="4" name="図 3" descr="黒い背景と白い文字&#10;&#10;自動的に生成された説明">
            <a:extLst>
              <a:ext uri="{FF2B5EF4-FFF2-40B4-BE49-F238E27FC236}">
                <a16:creationId xmlns:a16="http://schemas.microsoft.com/office/drawing/2014/main" id="{B6EFC6A3-D8D4-466F-9631-08DC5923405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48"/>
          <a:stretch/>
        </p:blipFill>
        <p:spPr>
          <a:xfrm>
            <a:off x="7585669" y="541111"/>
            <a:ext cx="6776010" cy="5112633"/>
          </a:xfrm>
          <a:prstGeom prst="rect">
            <a:avLst/>
          </a:prstGeom>
        </p:spPr>
      </p:pic>
      <p:pic>
        <p:nvPicPr>
          <p:cNvPr id="19" name="図 18" descr="黒い背景と白い文字&#10;&#10;自動的に生成された説明">
            <a:extLst>
              <a:ext uri="{FF2B5EF4-FFF2-40B4-BE49-F238E27FC236}">
                <a16:creationId xmlns:a16="http://schemas.microsoft.com/office/drawing/2014/main" id="{508D9FB0-BDB7-4F60-9893-462AA67C51DE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00" y="3275371"/>
            <a:ext cx="3524241" cy="2980501"/>
          </a:xfrm>
          <a:prstGeom prst="rect">
            <a:avLst/>
          </a:prstGeom>
        </p:spPr>
      </p:pic>
      <p:pic>
        <p:nvPicPr>
          <p:cNvPr id="8" name="図 7" descr="黒い背景と白い文字&#10;&#10;自動的に生成された説明">
            <a:extLst>
              <a:ext uri="{FF2B5EF4-FFF2-40B4-BE49-F238E27FC236}">
                <a16:creationId xmlns:a16="http://schemas.microsoft.com/office/drawing/2014/main" id="{E6FE4390-4A1F-4BAF-B1B1-A9D3193C4C5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87"/>
          <a:stretch/>
        </p:blipFill>
        <p:spPr>
          <a:xfrm>
            <a:off x="7504850" y="4289439"/>
            <a:ext cx="3007589" cy="260195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57B8B7-4785-42F8-B4F2-F6243C09B506}"/>
              </a:ext>
            </a:extLst>
          </p:cNvPr>
          <p:cNvSpPr txBox="1"/>
          <p:nvPr/>
        </p:nvSpPr>
        <p:spPr>
          <a:xfrm>
            <a:off x="9509139" y="1327362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2">
                    <a:lumMod val="90000"/>
                  </a:schemeClr>
                </a:solidFill>
              </a:rPr>
              <a:t>목적지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EC226A3-1CB1-45ED-9D4F-DF5210752EC1}"/>
              </a:ext>
            </a:extLst>
          </p:cNvPr>
          <p:cNvGrpSpPr/>
          <p:nvPr/>
        </p:nvGrpSpPr>
        <p:grpSpPr>
          <a:xfrm>
            <a:off x="732400" y="2716352"/>
            <a:ext cx="4685292" cy="3788680"/>
            <a:chOff x="1666825" y="2363407"/>
            <a:chExt cx="6364026" cy="5146159"/>
          </a:xfrm>
        </p:grpSpPr>
        <p:pic>
          <p:nvPicPr>
            <p:cNvPr id="25" name="図 2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0635AC28-6140-46B5-AC15-2429F0C9A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35"/>
            <a:stretch/>
          </p:blipFill>
          <p:spPr>
            <a:xfrm>
              <a:off x="3493663" y="2921323"/>
              <a:ext cx="4537188" cy="3510206"/>
            </a:xfrm>
            <a:prstGeom prst="rect">
              <a:avLst/>
            </a:prstGeom>
          </p:spPr>
        </p:pic>
        <p:pic>
          <p:nvPicPr>
            <p:cNvPr id="27" name="図 26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DAE2A9D8-26F3-4930-8568-C86504110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69"/>
            <a:stretch/>
          </p:blipFill>
          <p:spPr>
            <a:xfrm rot="15084609">
              <a:off x="1632149" y="5159250"/>
              <a:ext cx="2558425" cy="2142208"/>
            </a:xfrm>
            <a:prstGeom prst="rect">
              <a:avLst/>
            </a:prstGeom>
          </p:spPr>
        </p:pic>
        <p:pic>
          <p:nvPicPr>
            <p:cNvPr id="28" name="図 27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04D88AB3-5527-4703-822D-A66847D22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00"/>
            <a:stretch/>
          </p:blipFill>
          <p:spPr>
            <a:xfrm rot="16200000">
              <a:off x="1423064" y="2607168"/>
              <a:ext cx="3250148" cy="2762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9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24505 -0.0127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05 -0.01273 L 0.47187 -0.2159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FB38D5C-828E-4AB3-BEB7-EB96D60A5A14}"/>
              </a:ext>
            </a:extLst>
          </p:cNvPr>
          <p:cNvSpPr/>
          <p:nvPr/>
        </p:nvSpPr>
        <p:spPr>
          <a:xfrm>
            <a:off x="-1" y="3867939"/>
            <a:ext cx="12192001" cy="2990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D4AB3BB-3B6B-4D79-BAFB-2CA1985CDF3C}"/>
              </a:ext>
            </a:extLst>
          </p:cNvPr>
          <p:cNvGrpSpPr/>
          <p:nvPr/>
        </p:nvGrpSpPr>
        <p:grpSpPr>
          <a:xfrm>
            <a:off x="8471952" y="4418288"/>
            <a:ext cx="3250148" cy="2935459"/>
            <a:chOff x="1188674" y="3833198"/>
            <a:chExt cx="3270372" cy="2953725"/>
          </a:xfrm>
        </p:grpSpPr>
        <p:pic>
          <p:nvPicPr>
            <p:cNvPr id="17" name="図 1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72F107F-AC93-4F17-AC23-756ED281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674" y="3833198"/>
              <a:ext cx="3270372" cy="2953725"/>
            </a:xfrm>
            <a:prstGeom prst="rect">
              <a:avLst/>
            </a:prstGeom>
          </p:spPr>
        </p:pic>
        <p:pic>
          <p:nvPicPr>
            <p:cNvPr id="18" name="グラフィックス 17" descr="水">
              <a:extLst>
                <a:ext uri="{FF2B5EF4-FFF2-40B4-BE49-F238E27FC236}">
                  <a16:creationId xmlns:a16="http://schemas.microsoft.com/office/drawing/2014/main" id="{D6A4F230-DB0D-4A66-B94E-8A761BD9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2776719" y="4215401"/>
              <a:ext cx="243159" cy="243159"/>
            </a:xfrm>
            <a:prstGeom prst="rect">
              <a:avLst/>
            </a:prstGeom>
          </p:spPr>
        </p:pic>
        <p:pic>
          <p:nvPicPr>
            <p:cNvPr id="23" name="グラフィックス 22" descr="水">
              <a:extLst>
                <a:ext uri="{FF2B5EF4-FFF2-40B4-BE49-F238E27FC236}">
                  <a16:creationId xmlns:a16="http://schemas.microsoft.com/office/drawing/2014/main" id="{24BF93E3-478E-4953-8BF0-347791558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2753109" y="3930325"/>
              <a:ext cx="243159" cy="243159"/>
            </a:xfrm>
            <a:prstGeom prst="rect">
              <a:avLst/>
            </a:prstGeom>
          </p:spPr>
        </p:pic>
        <p:pic>
          <p:nvPicPr>
            <p:cNvPr id="25" name="グラフィックス 24" descr="水">
              <a:extLst>
                <a:ext uri="{FF2B5EF4-FFF2-40B4-BE49-F238E27FC236}">
                  <a16:creationId xmlns:a16="http://schemas.microsoft.com/office/drawing/2014/main" id="{E00AB6D2-5B82-4086-B90A-EF58AB891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050373" y="4117536"/>
              <a:ext cx="243159" cy="243159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E2D1033-737A-4B45-8A5E-1583FCB3281A}"/>
              </a:ext>
            </a:extLst>
          </p:cNvPr>
          <p:cNvGrpSpPr/>
          <p:nvPr/>
        </p:nvGrpSpPr>
        <p:grpSpPr>
          <a:xfrm>
            <a:off x="321777" y="2055627"/>
            <a:ext cx="2764848" cy="3519948"/>
            <a:chOff x="7592828" y="1383562"/>
            <a:chExt cx="1458838" cy="1857257"/>
          </a:xfrm>
        </p:grpSpPr>
        <p:pic>
          <p:nvPicPr>
            <p:cNvPr id="33" name="図 32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A4686C34-807E-4029-AA59-01860BBB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828" y="2019563"/>
              <a:ext cx="1458838" cy="1221256"/>
            </a:xfrm>
            <a:prstGeom prst="rect">
              <a:avLst/>
            </a:prstGeom>
          </p:spPr>
        </p:pic>
        <p:pic>
          <p:nvPicPr>
            <p:cNvPr id="34" name="図 33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91E38918-B373-43C6-BA79-49F3F584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900" y="1383562"/>
              <a:ext cx="754693" cy="754693"/>
            </a:xfrm>
            <a:prstGeom prst="rect">
              <a:avLst/>
            </a:prstGeom>
          </p:spPr>
        </p:pic>
      </p:grpSp>
      <p:pic>
        <p:nvPicPr>
          <p:cNvPr id="35" name="グラフィックス 34" descr="閉じる">
            <a:extLst>
              <a:ext uri="{FF2B5EF4-FFF2-40B4-BE49-F238E27FC236}">
                <a16:creationId xmlns:a16="http://schemas.microsoft.com/office/drawing/2014/main" id="{6878371C-CFF2-48E9-BC5F-85584EF0E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368" y="2651736"/>
            <a:ext cx="3133664" cy="3133662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94F0E010-B010-4131-AE13-EA979100706D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pic>
        <p:nvPicPr>
          <p:cNvPr id="3" name="図 2" descr="黒い背景と白い文字&#10;&#10;自動的に生成された説明">
            <a:extLst>
              <a:ext uri="{FF2B5EF4-FFF2-40B4-BE49-F238E27FC236}">
                <a16:creationId xmlns:a16="http://schemas.microsoft.com/office/drawing/2014/main" id="{E78DE876-520A-46BD-8229-63C7DB0FF6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926"/>
          <a:stretch/>
        </p:blipFill>
        <p:spPr>
          <a:xfrm>
            <a:off x="12054632" y="-244080"/>
            <a:ext cx="685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398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497 0.00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5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52292 -0.1530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-76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FB38D5C-828E-4AB3-BEB7-EB96D60A5A14}"/>
              </a:ext>
            </a:extLst>
          </p:cNvPr>
          <p:cNvSpPr/>
          <p:nvPr/>
        </p:nvSpPr>
        <p:spPr>
          <a:xfrm>
            <a:off x="-1" y="3867939"/>
            <a:ext cx="12192001" cy="2990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E2D1033-737A-4B45-8A5E-1583FCB3281A}"/>
              </a:ext>
            </a:extLst>
          </p:cNvPr>
          <p:cNvGrpSpPr/>
          <p:nvPr/>
        </p:nvGrpSpPr>
        <p:grpSpPr>
          <a:xfrm>
            <a:off x="8882523" y="1843022"/>
            <a:ext cx="2764848" cy="3519948"/>
            <a:chOff x="7592828" y="1383562"/>
            <a:chExt cx="1458838" cy="1857257"/>
          </a:xfrm>
        </p:grpSpPr>
        <p:pic>
          <p:nvPicPr>
            <p:cNvPr id="33" name="図 32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A4686C34-807E-4029-AA59-01860BBB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828" y="2019563"/>
              <a:ext cx="1458838" cy="1221256"/>
            </a:xfrm>
            <a:prstGeom prst="rect">
              <a:avLst/>
            </a:prstGeom>
          </p:spPr>
        </p:pic>
        <p:pic>
          <p:nvPicPr>
            <p:cNvPr id="34" name="図 33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91E38918-B373-43C6-BA79-49F3F584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900" y="1383562"/>
              <a:ext cx="754693" cy="754693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47D1868-E563-49D2-873D-E178A7A7575B}"/>
              </a:ext>
            </a:extLst>
          </p:cNvPr>
          <p:cNvGrpSpPr/>
          <p:nvPr/>
        </p:nvGrpSpPr>
        <p:grpSpPr>
          <a:xfrm flipH="1">
            <a:off x="129223" y="3429000"/>
            <a:ext cx="3250147" cy="2935459"/>
            <a:chOff x="1853183" y="3538515"/>
            <a:chExt cx="3270372" cy="2953725"/>
          </a:xfrm>
        </p:grpSpPr>
        <p:pic>
          <p:nvPicPr>
            <p:cNvPr id="22" name="図 2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D9F3B38-48C8-4B30-9161-898802F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183" y="3538515"/>
              <a:ext cx="3270372" cy="2953725"/>
            </a:xfrm>
            <a:prstGeom prst="rect">
              <a:avLst/>
            </a:prstGeom>
          </p:spPr>
        </p:pic>
        <p:pic>
          <p:nvPicPr>
            <p:cNvPr id="26" name="グラフィックス 25" descr="水">
              <a:extLst>
                <a:ext uri="{FF2B5EF4-FFF2-40B4-BE49-F238E27FC236}">
                  <a16:creationId xmlns:a16="http://schemas.microsoft.com/office/drawing/2014/main" id="{3F1A887E-4A6B-4629-8FC0-A61F1D8D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316017" y="4039994"/>
              <a:ext cx="243159" cy="243159"/>
            </a:xfrm>
            <a:prstGeom prst="rect">
              <a:avLst/>
            </a:prstGeom>
          </p:spPr>
        </p:pic>
        <p:pic>
          <p:nvPicPr>
            <p:cNvPr id="27" name="グラフィックス 26" descr="水">
              <a:extLst>
                <a:ext uri="{FF2B5EF4-FFF2-40B4-BE49-F238E27FC236}">
                  <a16:creationId xmlns:a16="http://schemas.microsoft.com/office/drawing/2014/main" id="{83DAF728-1635-4DE5-BD58-15F37C31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316017" y="3697150"/>
              <a:ext cx="243159" cy="243159"/>
            </a:xfrm>
            <a:prstGeom prst="rect">
              <a:avLst/>
            </a:prstGeom>
          </p:spPr>
        </p:pic>
        <p:pic>
          <p:nvPicPr>
            <p:cNvPr id="28" name="グラフィックス 27" descr="水">
              <a:extLst>
                <a:ext uri="{FF2B5EF4-FFF2-40B4-BE49-F238E27FC236}">
                  <a16:creationId xmlns:a16="http://schemas.microsoft.com/office/drawing/2014/main" id="{62C5648C-DE26-4EBE-917A-DCC7311C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589041" y="3977364"/>
              <a:ext cx="243159" cy="243159"/>
            </a:xfrm>
            <a:prstGeom prst="rect">
              <a:avLst/>
            </a:prstGeom>
          </p:spPr>
        </p:pic>
        <p:pic>
          <p:nvPicPr>
            <p:cNvPr id="25" name="グラフィックス 24" descr="水">
              <a:extLst>
                <a:ext uri="{FF2B5EF4-FFF2-40B4-BE49-F238E27FC236}">
                  <a16:creationId xmlns:a16="http://schemas.microsoft.com/office/drawing/2014/main" id="{B8927E3A-ABF8-4520-ABD6-5A74886D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723876" y="3813922"/>
              <a:ext cx="243159" cy="243159"/>
            </a:xfrm>
            <a:prstGeom prst="rect">
              <a:avLst/>
            </a:prstGeom>
          </p:spPr>
        </p:pic>
        <p:pic>
          <p:nvPicPr>
            <p:cNvPr id="29" name="グラフィックス 28" descr="水">
              <a:extLst>
                <a:ext uri="{FF2B5EF4-FFF2-40B4-BE49-F238E27FC236}">
                  <a16:creationId xmlns:a16="http://schemas.microsoft.com/office/drawing/2014/main" id="{59E6C444-B448-43DE-822C-A2F81FAE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4021982" y="3985343"/>
              <a:ext cx="243159" cy="243159"/>
            </a:xfrm>
            <a:prstGeom prst="rect">
              <a:avLst/>
            </a:prstGeom>
          </p:spPr>
        </p:pic>
        <p:pic>
          <p:nvPicPr>
            <p:cNvPr id="30" name="グラフィックス 29" descr="水">
              <a:extLst>
                <a:ext uri="{FF2B5EF4-FFF2-40B4-BE49-F238E27FC236}">
                  <a16:creationId xmlns:a16="http://schemas.microsoft.com/office/drawing/2014/main" id="{3E9D3DBB-F49B-4A45-B05D-7F5D672A5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864036" y="4255592"/>
              <a:ext cx="243159" cy="243159"/>
            </a:xfrm>
            <a:prstGeom prst="rect">
              <a:avLst/>
            </a:prstGeom>
          </p:spPr>
        </p:pic>
        <p:pic>
          <p:nvPicPr>
            <p:cNvPr id="31" name="グラフィックス 30" descr="水">
              <a:extLst>
                <a:ext uri="{FF2B5EF4-FFF2-40B4-BE49-F238E27FC236}">
                  <a16:creationId xmlns:a16="http://schemas.microsoft.com/office/drawing/2014/main" id="{34C61DF4-3DA5-4490-9AF7-8DF61ADCC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166834">
              <a:off x="3539643" y="4255592"/>
              <a:ext cx="243159" cy="243159"/>
            </a:xfrm>
            <a:prstGeom prst="rect">
              <a:avLst/>
            </a:prstGeom>
          </p:spPr>
        </p:pic>
      </p:grpSp>
      <p:sp>
        <p:nvSpPr>
          <p:cNvPr id="20" name="TextBox 1">
            <a:extLst>
              <a:ext uri="{FF2B5EF4-FFF2-40B4-BE49-F238E27FC236}">
                <a16:creationId xmlns:a16="http://schemas.microsoft.com/office/drawing/2014/main" id="{676AE9AF-C1BC-4525-B14C-957F39DEB13F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pic>
        <p:nvPicPr>
          <p:cNvPr id="23" name="図 22" descr="黒い背景と白い文字&#10;&#10;自動的に生成された説明">
            <a:extLst>
              <a:ext uri="{FF2B5EF4-FFF2-40B4-BE49-F238E27FC236}">
                <a16:creationId xmlns:a16="http://schemas.microsoft.com/office/drawing/2014/main" id="{17003CAB-26CC-47F0-AF90-8AFEB91C68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45"/>
          <a:stretch/>
        </p:blipFill>
        <p:spPr>
          <a:xfrm flipH="1">
            <a:off x="6462593" y="3993892"/>
            <a:ext cx="2646184" cy="2282469"/>
          </a:xfrm>
          <a:prstGeom prst="rect">
            <a:avLst/>
          </a:prstGeom>
        </p:spPr>
      </p:pic>
      <p:pic>
        <p:nvPicPr>
          <p:cNvPr id="18" name="図 17" descr="黒い背景と白い文字&#10;&#10;自動的に生成された説明">
            <a:extLst>
              <a:ext uri="{FF2B5EF4-FFF2-40B4-BE49-F238E27FC236}">
                <a16:creationId xmlns:a16="http://schemas.microsoft.com/office/drawing/2014/main" id="{785DB0C5-44A1-4875-BBA4-933996830AF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056" b="13056"/>
          <a:stretch/>
        </p:blipFill>
        <p:spPr>
          <a:xfrm>
            <a:off x="4513710" y="2566234"/>
            <a:ext cx="3750484" cy="3750484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985F78D5-4419-49F1-AE13-C00E49D4D187}"/>
              </a:ext>
            </a:extLst>
          </p:cNvPr>
          <p:cNvSpPr txBox="1"/>
          <p:nvPr/>
        </p:nvSpPr>
        <p:spPr>
          <a:xfrm rot="20406017">
            <a:off x="4837668" y="2973645"/>
            <a:ext cx="4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돈</a:t>
            </a:r>
            <a:endParaRPr lang="ko-KR" altLang="en-US" sz="2000" dirty="0">
              <a:solidFill>
                <a:srgbClr val="76717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D3D5CE59-BCFC-4373-A35A-E9EF1965D926}"/>
              </a:ext>
            </a:extLst>
          </p:cNvPr>
          <p:cNvSpPr txBox="1"/>
          <p:nvPr/>
        </p:nvSpPr>
        <p:spPr>
          <a:xfrm rot="184027">
            <a:off x="5404652" y="2517837"/>
            <a:ext cx="71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</a:t>
            </a:r>
            <a:endParaRPr lang="ko-KR" altLang="en-US" sz="2000" dirty="0">
              <a:solidFill>
                <a:srgbClr val="76717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CDB249A1-C1C2-4BFE-9AAD-010A211C0AFD}"/>
              </a:ext>
            </a:extLst>
          </p:cNvPr>
          <p:cNvSpPr txBox="1"/>
          <p:nvPr/>
        </p:nvSpPr>
        <p:spPr>
          <a:xfrm rot="900000">
            <a:off x="7389501" y="2819201"/>
            <a:ext cx="71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피곤</a:t>
            </a:r>
            <a:endParaRPr lang="ko-KR" altLang="en-US" sz="2000" dirty="0">
              <a:solidFill>
                <a:srgbClr val="76717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AF1FD7CF-3D9F-4ADB-81CD-22A74D3645B0}"/>
              </a:ext>
            </a:extLst>
          </p:cNvPr>
          <p:cNvSpPr txBox="1"/>
          <p:nvPr/>
        </p:nvSpPr>
        <p:spPr>
          <a:xfrm>
            <a:off x="6377773" y="2299049"/>
            <a:ext cx="10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스트레스</a:t>
            </a:r>
            <a:endParaRPr lang="ko-KR" altLang="en-US" sz="2000" dirty="0">
              <a:solidFill>
                <a:srgbClr val="76717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0446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56953 -0.061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黒い背景と白い文字&#10;&#10;自動的に生成された説明">
            <a:extLst>
              <a:ext uri="{FF2B5EF4-FFF2-40B4-BE49-F238E27FC236}">
                <a16:creationId xmlns:a16="http://schemas.microsoft.com/office/drawing/2014/main" id="{8E49215B-8E4B-42DA-AE85-472D69532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056" b="13056"/>
          <a:stretch/>
        </p:blipFill>
        <p:spPr>
          <a:xfrm>
            <a:off x="-1143000" y="723900"/>
            <a:ext cx="5753100" cy="57531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10A7FD-77C1-4A61-AF8B-899D6CC335CC}"/>
              </a:ext>
            </a:extLst>
          </p:cNvPr>
          <p:cNvSpPr txBox="1"/>
          <p:nvPr/>
        </p:nvSpPr>
        <p:spPr>
          <a:xfrm>
            <a:off x="3805239" y="4081373"/>
            <a:ext cx="7553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문제점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1) 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보관함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사용가능 유무 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협소함</a:t>
            </a:r>
            <a:endParaRPr lang="en-US" altLang="ko-KR" sz="32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2)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한정된 장소</a:t>
            </a:r>
            <a:r>
              <a:rPr lang="en-US" altLang="ko-KR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역</a:t>
            </a:r>
            <a:r>
              <a:rPr lang="en-US" altLang="ko-KR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에만 있는 보관함 </a:t>
            </a:r>
            <a:endParaRPr lang="en-US" altLang="ko-KR" sz="3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3)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동선낭비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인한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교통비</a:t>
            </a:r>
            <a:r>
              <a:rPr lang="en-US" altLang="ko-KR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낭비</a:t>
            </a:r>
            <a:endParaRPr lang="en-US" altLang="ko-KR" sz="32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B25B219-87E4-4B28-A643-1830D89CB3D3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BA522ED-E6CB-498E-A94F-C2E5D3C2A649}"/>
              </a:ext>
            </a:extLst>
          </p:cNvPr>
          <p:cNvGrpSpPr/>
          <p:nvPr/>
        </p:nvGrpSpPr>
        <p:grpSpPr>
          <a:xfrm>
            <a:off x="4092874" y="843369"/>
            <a:ext cx="6978053" cy="914400"/>
            <a:chOff x="4223347" y="449698"/>
            <a:chExt cx="6723260" cy="914400"/>
          </a:xfrm>
        </p:grpSpPr>
        <p:pic>
          <p:nvPicPr>
            <p:cNvPr id="10" name="グラフィックス 9" descr="カーソル">
              <a:extLst>
                <a:ext uri="{FF2B5EF4-FFF2-40B4-BE49-F238E27FC236}">
                  <a16:creationId xmlns:a16="http://schemas.microsoft.com/office/drawing/2014/main" id="{31F3FDD0-7755-44D5-BFC0-6B97DE16E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223347" y="449698"/>
              <a:ext cx="914400" cy="91440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45FDE2-AC83-40D3-9360-F09383912396}"/>
                </a:ext>
              </a:extLst>
            </p:cNvPr>
            <p:cNvSpPr txBox="1"/>
            <p:nvPr/>
          </p:nvSpPr>
          <p:spPr>
            <a:xfrm>
              <a:off x="5022056" y="583733"/>
              <a:ext cx="5924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보관함</a:t>
              </a:r>
              <a:r>
                <a:rPr lang="ko-KR" altLang="en-US" sz="3600" b="1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이용 시 불편 했던 점</a:t>
              </a: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21674C-DB04-4B76-84C0-C37B99F0740B}"/>
              </a:ext>
            </a:extLst>
          </p:cNvPr>
          <p:cNvSpPr txBox="1"/>
          <p:nvPr/>
        </p:nvSpPr>
        <p:spPr>
          <a:xfrm>
            <a:off x="3805238" y="2146868"/>
            <a:ext cx="7933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보관함 주 이용객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1) 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이곳저곳을 누비는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배낭여행객</a:t>
            </a:r>
            <a:endParaRPr lang="en-US" altLang="ko-KR" sz="32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2)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장기간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여행과 쇼핑으로 </a:t>
            </a:r>
            <a:r>
              <a:rPr lang="ko-KR" altLang="en-US" sz="32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짐이 늘어난 </a:t>
            </a:r>
            <a:r>
              <a:rPr lang="ko-KR" altLang="en-US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여행객</a:t>
            </a:r>
            <a:endParaRPr lang="en-US" altLang="ko-KR" sz="3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15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FE451B-4392-430A-8DEE-401FF78B504B}"/>
              </a:ext>
            </a:extLst>
          </p:cNvPr>
          <p:cNvCxnSpPr>
            <a:cxnSpLocks/>
          </p:cNvCxnSpPr>
          <p:nvPr/>
        </p:nvCxnSpPr>
        <p:spPr>
          <a:xfrm>
            <a:off x="4064000" y="200680"/>
            <a:ext cx="0" cy="64869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CB1BF-F3ED-4CD2-BFDE-53C0A673FAAA}"/>
              </a:ext>
            </a:extLst>
          </p:cNvPr>
          <p:cNvSpPr txBox="1"/>
          <p:nvPr/>
        </p:nvSpPr>
        <p:spPr>
          <a:xfrm>
            <a:off x="513184" y="4366727"/>
            <a:ext cx="9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B6A67-75E3-4551-8E7E-4F7BC77831E5}"/>
              </a:ext>
            </a:extLst>
          </p:cNvPr>
          <p:cNvSpPr txBox="1"/>
          <p:nvPr/>
        </p:nvSpPr>
        <p:spPr>
          <a:xfrm>
            <a:off x="150396" y="4274394"/>
            <a:ext cx="363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짐이 많아 이동에 제약이 있는 고객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에게 짐을 맡기거나 직접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에게 짐을 맡김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9BCE4-6CF8-4746-8DAF-8CCBB507D93B}"/>
              </a:ext>
            </a:extLst>
          </p:cNvPr>
          <p:cNvSpPr txBox="1"/>
          <p:nvPr/>
        </p:nvSpPr>
        <p:spPr>
          <a:xfrm>
            <a:off x="4423908" y="4191212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짐을 옮겨주는 사람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적절한 이동수단이 있는 사람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 직업은 아니되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시간을 쪼개어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작은 수입을 얻는 사람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6E464-C2D4-4E28-92AD-6DF375AD4B5B}"/>
              </a:ext>
            </a:extLst>
          </p:cNvPr>
          <p:cNvSpPr txBox="1"/>
          <p:nvPr/>
        </p:nvSpPr>
        <p:spPr>
          <a:xfrm>
            <a:off x="8581442" y="4191212"/>
            <a:ext cx="3250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소상공인이나 자기 집에서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짐을 맡아줄 수 있는 사람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짐을 맡아 줌으로써 소소한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수익을 얻는 사람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7BD82-3940-4E9B-8D89-D672AFBFC508}"/>
              </a:ext>
            </a:extLst>
          </p:cNvPr>
          <p:cNvSpPr txBox="1"/>
          <p:nvPr/>
        </p:nvSpPr>
        <p:spPr>
          <a:xfrm>
            <a:off x="1306695" y="1207785"/>
            <a:ext cx="118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Tourist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C9171-C5B2-4BB1-A1E7-680180BF60FB}"/>
              </a:ext>
            </a:extLst>
          </p:cNvPr>
          <p:cNvSpPr txBox="1"/>
          <p:nvPr/>
        </p:nvSpPr>
        <p:spPr>
          <a:xfrm>
            <a:off x="5403213" y="1207785"/>
            <a:ext cx="138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Delivery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5BCE8-B744-45BF-AC40-C114C9047BE8}"/>
              </a:ext>
            </a:extLst>
          </p:cNvPr>
          <p:cNvSpPr txBox="1"/>
          <p:nvPr/>
        </p:nvSpPr>
        <p:spPr>
          <a:xfrm>
            <a:off x="9613833" y="1207785"/>
            <a:ext cx="120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Keeper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356181A-5E28-45F4-9D50-8289C5596BDB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DCD7B50-C2C0-4B3F-9F63-B71313CFE427}"/>
              </a:ext>
            </a:extLst>
          </p:cNvPr>
          <p:cNvCxnSpPr>
            <a:cxnSpLocks/>
          </p:cNvCxnSpPr>
          <p:nvPr/>
        </p:nvCxnSpPr>
        <p:spPr>
          <a:xfrm>
            <a:off x="8128000" y="200680"/>
            <a:ext cx="0" cy="64869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1BFB54F-7CFB-4E6B-A23D-56C248FA77F3}"/>
              </a:ext>
            </a:extLst>
          </p:cNvPr>
          <p:cNvGrpSpPr/>
          <p:nvPr/>
        </p:nvGrpSpPr>
        <p:grpSpPr>
          <a:xfrm flipH="1">
            <a:off x="792884" y="1921053"/>
            <a:ext cx="2127932" cy="1867500"/>
            <a:chOff x="1802411" y="3647307"/>
            <a:chExt cx="3270372" cy="2953726"/>
          </a:xfrm>
        </p:grpSpPr>
        <p:pic>
          <p:nvPicPr>
            <p:cNvPr id="22" name="図 2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57D8CB34-84FB-4C70-BF42-E10D9CD0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411" y="3647307"/>
              <a:ext cx="3270372" cy="2953726"/>
            </a:xfrm>
            <a:prstGeom prst="rect">
              <a:avLst/>
            </a:prstGeom>
          </p:spPr>
        </p:pic>
        <p:pic>
          <p:nvPicPr>
            <p:cNvPr id="23" name="グラフィックス 25" descr="水">
              <a:extLst>
                <a:ext uri="{FF2B5EF4-FFF2-40B4-BE49-F238E27FC236}">
                  <a16:creationId xmlns:a16="http://schemas.microsoft.com/office/drawing/2014/main" id="{1082AEBB-0DF1-47A5-8755-CC4E1E4C6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316017" y="4039994"/>
              <a:ext cx="243159" cy="243159"/>
            </a:xfrm>
            <a:prstGeom prst="rect">
              <a:avLst/>
            </a:prstGeom>
          </p:spPr>
        </p:pic>
        <p:pic>
          <p:nvPicPr>
            <p:cNvPr id="24" name="グラフィックス 26" descr="水">
              <a:extLst>
                <a:ext uri="{FF2B5EF4-FFF2-40B4-BE49-F238E27FC236}">
                  <a16:creationId xmlns:a16="http://schemas.microsoft.com/office/drawing/2014/main" id="{EA47B2BF-E625-4449-8901-CCD69485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316017" y="3697150"/>
              <a:ext cx="243159" cy="243159"/>
            </a:xfrm>
            <a:prstGeom prst="rect">
              <a:avLst/>
            </a:prstGeom>
          </p:spPr>
        </p:pic>
        <p:pic>
          <p:nvPicPr>
            <p:cNvPr id="25" name="グラフィックス 27" descr="水">
              <a:extLst>
                <a:ext uri="{FF2B5EF4-FFF2-40B4-BE49-F238E27FC236}">
                  <a16:creationId xmlns:a16="http://schemas.microsoft.com/office/drawing/2014/main" id="{DB7FEBEA-AD59-46ED-BC0E-F59D8C05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166834">
              <a:off x="3589041" y="3977364"/>
              <a:ext cx="243159" cy="243159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FEEFFC3-CA24-4523-B720-28F6A475D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441" y="1669450"/>
            <a:ext cx="3157118" cy="25217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8FDEC78-2D76-46B5-ACFB-8D84EC2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0262" y="1981498"/>
            <a:ext cx="1850932" cy="18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B024E-61D1-4DF1-8642-48CBF12755BA}"/>
              </a:ext>
            </a:extLst>
          </p:cNvPr>
          <p:cNvSpPr txBox="1"/>
          <p:nvPr/>
        </p:nvSpPr>
        <p:spPr>
          <a:xfrm>
            <a:off x="488085" y="1375780"/>
            <a:ext cx="431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예약하기 </a:t>
            </a:r>
            <a:r>
              <a:rPr lang="en-US" altLang="ko-KR" sz="28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짐 맡기기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B072-FA7D-4554-92C0-1A6391D4AD33}"/>
              </a:ext>
            </a:extLst>
          </p:cNvPr>
          <p:cNvSpPr txBox="1"/>
          <p:nvPr/>
        </p:nvSpPr>
        <p:spPr>
          <a:xfrm>
            <a:off x="1271985" y="5292184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목적지 </a:t>
            </a:r>
            <a:r>
              <a:rPr lang="ko-KR" altLang="en-US" sz="2000" dirty="0">
                <a:solidFill>
                  <a:srgbClr val="76717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설정</a:t>
            </a:r>
            <a:endParaRPr lang="en-US" altLang="ko-KR" sz="2000" dirty="0">
              <a:solidFill>
                <a:srgbClr val="76717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짐 </a:t>
            </a:r>
            <a:r>
              <a:rPr lang="ko-KR" altLang="en-US" sz="2000" dirty="0">
                <a:solidFill>
                  <a:srgbClr val="76717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개수</a:t>
            </a: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 시간 </a:t>
            </a:r>
            <a:r>
              <a:rPr lang="ko-KR" altLang="en-US" sz="2000" dirty="0">
                <a:solidFill>
                  <a:srgbClr val="76717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7C03C-4AE9-4489-A8F1-E0658DA99051}"/>
              </a:ext>
            </a:extLst>
          </p:cNvPr>
          <p:cNvSpPr txBox="1"/>
          <p:nvPr/>
        </p:nvSpPr>
        <p:spPr>
          <a:xfrm>
            <a:off x="7129780" y="5293911"/>
            <a:ext cx="478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지도</a:t>
            </a:r>
            <a:r>
              <a:rPr lang="ko-KR" altLang="en-US" sz="2000" dirty="0">
                <a:solidFill>
                  <a:srgbClr val="76717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목적지</a:t>
            </a:r>
            <a:r>
              <a:rPr lang="ko-KR" altLang="en-US" sz="2000" dirty="0">
                <a:solidFill>
                  <a:srgbClr val="76717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가까운 </a:t>
            </a: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31EB927-2701-4D79-8367-D3E44EFD5CFC}"/>
              </a:ext>
            </a:extLst>
          </p:cNvPr>
          <p:cNvSpPr/>
          <p:nvPr/>
        </p:nvSpPr>
        <p:spPr>
          <a:xfrm>
            <a:off x="4730750" y="3758438"/>
            <a:ext cx="2730500" cy="20478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01024D3-FEC1-4FC2-9571-B14EB3AADBE2}"/>
              </a:ext>
            </a:extLst>
          </p:cNvPr>
          <p:cNvSpPr txBox="1"/>
          <p:nvPr/>
        </p:nvSpPr>
        <p:spPr>
          <a:xfrm>
            <a:off x="1535123" y="200680"/>
            <a:ext cx="72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0DE8E-0AAA-413D-8EEE-53FCD5016A04}"/>
              </a:ext>
            </a:extLst>
          </p:cNvPr>
          <p:cNvSpPr txBox="1"/>
          <p:nvPr/>
        </p:nvSpPr>
        <p:spPr>
          <a:xfrm>
            <a:off x="8234680" y="264751"/>
            <a:ext cx="36830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Tourist: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Delivery: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배달해주는 사람</a:t>
            </a:r>
            <a:endParaRPr lang="en-US" altLang="ko-KR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Keeper</a:t>
            </a:r>
            <a:r>
              <a:rPr lang="en-US" altLang="ko-KR" sz="2000" noProof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공간을 빌려주는 사람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EA11B-9078-4239-A919-6CFC3863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80" y="2472292"/>
            <a:ext cx="2822213" cy="2445917"/>
          </a:xfrm>
          <a:prstGeom prst="rect">
            <a:avLst/>
          </a:prstGeom>
        </p:spPr>
      </p:pic>
      <p:pic>
        <p:nvPicPr>
          <p:cNvPr id="10" name="図 9" descr="黒い背景と白い文字&#10;&#10;自動的に生成された説明">
            <a:extLst>
              <a:ext uri="{FF2B5EF4-FFF2-40B4-BE49-F238E27FC236}">
                <a16:creationId xmlns:a16="http://schemas.microsoft.com/office/drawing/2014/main" id="{4E564EA2-1341-4FE1-8C09-6879F38422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543"/>
          <a:stretch/>
        </p:blipFill>
        <p:spPr>
          <a:xfrm>
            <a:off x="1135107" y="2154750"/>
            <a:ext cx="3471485" cy="28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1242</Words>
  <Application>Microsoft Office PowerPoint</Application>
  <PresentationFormat>와이드스크린</PresentationFormat>
  <Paragraphs>332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游ゴシック</vt:lpstr>
      <vt:lpstr>맑은 고딕</vt:lpstr>
      <vt:lpstr>메이플스토리</vt:lpstr>
      <vt:lpstr>Arial</vt:lpstr>
      <vt:lpstr>Bahnschrift Light</vt:lpstr>
      <vt:lpstr>Goudy Old Style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김도준 김도준</cp:lastModifiedBy>
  <cp:revision>349</cp:revision>
  <dcterms:created xsi:type="dcterms:W3CDTF">2018-02-26T14:07:00Z</dcterms:created>
  <dcterms:modified xsi:type="dcterms:W3CDTF">2020-03-23T06:59:19Z</dcterms:modified>
</cp:coreProperties>
</file>