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7D9ED-3CA1-406F-AF9C-EDECF656E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D5EE67-7A33-4093-A645-AA19855C2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B675D-AD67-461D-BB5E-C23ECED7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3BF40-F000-4D8A-AC7A-8C55DBE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26481-A3D4-484A-9607-B32F7DF8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9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93CF9-BAC1-4689-925E-6F3B3967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66F77-8124-4487-B0C8-CCDB5AAD6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51244-80F7-4CF4-BDCF-79EE0EC4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FADF1-718C-482E-94E3-20F2A7FB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E942A-F37D-419B-A4C4-A50276BB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5956D9-900F-4501-862D-CD12E52A5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951DCF-147C-409A-9ABD-1F4B291B0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DE619-2128-4E08-A7F3-17361898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42004-888B-4DCC-854C-81934406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A5C86-D15E-46E7-811A-3253F8A7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7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1188C-7DB4-44B9-A679-F16F91D7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9A064-6A6C-4B8D-89C8-D95F37708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8E024-5598-4CC8-8E49-EB627EB9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B6CEC-54F6-4A1D-B5B3-5EF4523F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95EC0-1023-4D87-B535-9BB88EC3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2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6475A-57F7-4A48-99D8-AED4DF9B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B7239-F450-47D1-B23E-53932A7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7F1AB-E0DC-41DA-9047-8D34F519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B0CA0-84C1-4593-ACA3-A7F024DC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B4C34-07BE-4256-AC83-D501D7C6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FB367-AC24-4FB3-8B6F-333B0A25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51211-751F-46C8-84D8-79325FED4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3BA4D3-5569-4710-8D9D-0DE378221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C0899-E880-4791-B3B0-63B68358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F1E5F-992E-4DC0-AE6D-3EC59F35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3B112E-02D2-4D5C-A398-6D9A1CDA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21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6B286-6302-4980-9DC6-057278D8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7204E-0A65-4D32-882D-8DADC696C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E43694-8725-48FA-BAF2-00ABEB445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377F70-F384-42DD-9974-BE959A3AF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643D59-3251-4963-81A5-F9637340D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1ABFF2-7EAE-4547-AC02-738A4CBB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39DEE-14C9-49AF-9975-0DD8B8F4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9E23C3-F06C-490A-A1BE-5598C0E1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5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2A683-8313-4B88-8395-E155A3EC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9F8C11-F930-4625-9DC7-BF7D3DD7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E60FB0-5F53-4A42-8C26-27BA13CC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38FF9E-CF99-4F8E-A686-3279228C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7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C5E1BD-0463-4839-88F3-0E4F2563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0DD160-2DBC-4C6C-86AC-08317C24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2019ED-9B6C-4C26-950A-89E48E1B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5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4187A-364F-41F6-A2C9-5653E873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70E2F-24CE-4946-9616-9496846B1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571480-6D91-4F25-906A-C83633B46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4F43F6-7CC6-4816-B78D-71533F4B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7C220-A117-4C5B-90AC-0080575E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76F00-A4BB-4151-9212-06299A8C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63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740A6-F1D7-4C7B-9BF3-B5E38364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D08D4E-655C-4B51-9DB6-0D6DFBAD8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EB5468-0B68-4282-AE1B-C1B20ACA9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942F31-46BA-4775-A9B2-E22E6F46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4C7E4-8014-492A-9790-27EBC7A2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A87B7-3359-483B-BC62-010BA314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EE1015-4FD7-4495-8D05-663753B6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BE625-2669-4999-9B75-B832BF015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6E2E9-93AF-4155-AD1F-ACB575070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9C950-6D91-4800-8A96-5A75B913197F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94311-6A28-42C5-9A0C-0F6CD8226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D5F7D-15FF-4F29-9CDD-85B47EEA9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0F549-F6A8-4F26-8B8D-D562825FC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86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2DF260-9073-4C55-A5EE-4423110AF32F}"/>
              </a:ext>
            </a:extLst>
          </p:cNvPr>
          <p:cNvSpPr/>
          <p:nvPr/>
        </p:nvSpPr>
        <p:spPr>
          <a:xfrm>
            <a:off x="578840" y="587230"/>
            <a:ext cx="3800213" cy="53605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2857C3-3C00-4ED5-83BB-8D3289632C5E}"/>
              </a:ext>
            </a:extLst>
          </p:cNvPr>
          <p:cNvSpPr/>
          <p:nvPr/>
        </p:nvSpPr>
        <p:spPr>
          <a:xfrm>
            <a:off x="7424257" y="587230"/>
            <a:ext cx="3800213" cy="53605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34D48-4BB4-4972-A6FB-08864BDDA67D}"/>
              </a:ext>
            </a:extLst>
          </p:cNvPr>
          <p:cNvSpPr/>
          <p:nvPr/>
        </p:nvSpPr>
        <p:spPr>
          <a:xfrm>
            <a:off x="1719743" y="302004"/>
            <a:ext cx="1476463" cy="60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ㅋㄹ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7E657F-2F4C-49F2-B0D9-36CFFC33DAAD}"/>
              </a:ext>
            </a:extLst>
          </p:cNvPr>
          <p:cNvSpPr/>
          <p:nvPr/>
        </p:nvSpPr>
        <p:spPr>
          <a:xfrm>
            <a:off x="8674216" y="302004"/>
            <a:ext cx="1476463" cy="60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ㅅㅂ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294097-77B4-4BC8-B907-39B945AFA3D3}"/>
              </a:ext>
            </a:extLst>
          </p:cNvPr>
          <p:cNvSpPr/>
          <p:nvPr/>
        </p:nvSpPr>
        <p:spPr>
          <a:xfrm>
            <a:off x="1552994" y="1155620"/>
            <a:ext cx="1803633" cy="60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Sequelize.js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64F5C-D743-4FF2-AF37-D5BB62C9C36B}"/>
              </a:ext>
            </a:extLst>
          </p:cNvPr>
          <p:cNvSpPr/>
          <p:nvPr/>
        </p:nvSpPr>
        <p:spPr>
          <a:xfrm>
            <a:off x="1552994" y="2023876"/>
            <a:ext cx="1803633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Pug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E0421B-51EE-46DC-AED9-5853142AFC4B}"/>
              </a:ext>
            </a:extLst>
          </p:cNvPr>
          <p:cNvSpPr/>
          <p:nvPr/>
        </p:nvSpPr>
        <p:spPr>
          <a:xfrm>
            <a:off x="8340423" y="1301177"/>
            <a:ext cx="2298583" cy="60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605B9C-0D38-40BF-90EC-9DCA1DCA79D1}"/>
              </a:ext>
            </a:extLst>
          </p:cNvPr>
          <p:cNvSpPr/>
          <p:nvPr/>
        </p:nvSpPr>
        <p:spPr>
          <a:xfrm>
            <a:off x="8340423" y="3754406"/>
            <a:ext cx="2298583" cy="60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routes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992FA9-E9EE-440C-B36F-279638B9127B}"/>
              </a:ext>
            </a:extLst>
          </p:cNvPr>
          <p:cNvSpPr/>
          <p:nvPr/>
        </p:nvSpPr>
        <p:spPr>
          <a:xfrm>
            <a:off x="8340423" y="4644521"/>
            <a:ext cx="2298583" cy="60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47382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3B36929-832F-4932-BC80-345B4F663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88975"/>
              </p:ext>
            </p:extLst>
          </p:nvPr>
        </p:nvGraphicFramePr>
        <p:xfrm>
          <a:off x="258284" y="290008"/>
          <a:ext cx="11474680" cy="1615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936">
                  <a:extLst>
                    <a:ext uri="{9D8B030D-6E8A-4147-A177-3AD203B41FA5}">
                      <a16:colId xmlns:a16="http://schemas.microsoft.com/office/drawing/2014/main" val="940423226"/>
                    </a:ext>
                  </a:extLst>
                </a:gridCol>
                <a:gridCol w="2294936">
                  <a:extLst>
                    <a:ext uri="{9D8B030D-6E8A-4147-A177-3AD203B41FA5}">
                      <a16:colId xmlns:a16="http://schemas.microsoft.com/office/drawing/2014/main" val="2672035606"/>
                    </a:ext>
                  </a:extLst>
                </a:gridCol>
                <a:gridCol w="2294936">
                  <a:extLst>
                    <a:ext uri="{9D8B030D-6E8A-4147-A177-3AD203B41FA5}">
                      <a16:colId xmlns:a16="http://schemas.microsoft.com/office/drawing/2014/main" val="951705779"/>
                    </a:ext>
                  </a:extLst>
                </a:gridCol>
                <a:gridCol w="2294936">
                  <a:extLst>
                    <a:ext uri="{9D8B030D-6E8A-4147-A177-3AD203B41FA5}">
                      <a16:colId xmlns:a16="http://schemas.microsoft.com/office/drawing/2014/main" val="3734282897"/>
                    </a:ext>
                  </a:extLst>
                </a:gridCol>
                <a:gridCol w="2294936">
                  <a:extLst>
                    <a:ext uri="{9D8B030D-6E8A-4147-A177-3AD203B41FA5}">
                      <a16:colId xmlns:a16="http://schemas.microsoft.com/office/drawing/2014/main" val="3089693407"/>
                    </a:ext>
                  </a:extLst>
                </a:gridCol>
              </a:tblGrid>
              <a:tr h="50196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876991"/>
                  </a:ext>
                </a:extLst>
              </a:tr>
              <a:tr h="611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alias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passwd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phone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42741"/>
                  </a:ext>
                </a:extLst>
              </a:tr>
              <a:tr h="501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primary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523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21B9BF-6B7E-4E8F-8911-8B616A2AC15C}"/>
              </a:ext>
            </a:extLst>
          </p:cNvPr>
          <p:cNvSpPr txBox="1"/>
          <p:nvPr/>
        </p:nvSpPr>
        <p:spPr>
          <a:xfrm>
            <a:off x="258284" y="1988278"/>
            <a:ext cx="527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전부다 </a:t>
            </a:r>
            <a:r>
              <a:rPr lang="en-US" altLang="ko-KR" dirty="0"/>
              <a:t>NOT 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00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B2A052-1DE5-485C-ACC1-637C205E2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107" y="414337"/>
            <a:ext cx="7658100" cy="60293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49A68A-4548-4FBE-916F-DCF16B904F91}"/>
              </a:ext>
            </a:extLst>
          </p:cNvPr>
          <p:cNvSpPr/>
          <p:nvPr/>
        </p:nvSpPr>
        <p:spPr>
          <a:xfrm>
            <a:off x="4472848" y="2743200"/>
            <a:ext cx="2170323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BB0A64-4229-402B-AE30-5A3261D24034}"/>
              </a:ext>
            </a:extLst>
          </p:cNvPr>
          <p:cNvSpPr/>
          <p:nvPr/>
        </p:nvSpPr>
        <p:spPr>
          <a:xfrm>
            <a:off x="4472848" y="3767769"/>
            <a:ext cx="2170323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3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87D227-144F-4B5A-B9FF-9AB6F9690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03" y="309165"/>
            <a:ext cx="4679752" cy="6239670"/>
          </a:xfrm>
        </p:spPr>
      </p:pic>
    </p:spTree>
    <p:extLst>
      <p:ext uri="{BB962C8B-B14F-4D97-AF65-F5344CB8AC3E}">
        <p14:creationId xmlns:p14="http://schemas.microsoft.com/office/powerpoint/2010/main" val="276332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CEF9DC-AC0E-4967-A580-8C8B41AC1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5" y="357043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64528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401844-B27B-4C24-80B1-92699F819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8" y="343189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73192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5238F5-CADB-4E5B-B11D-E198CFB9B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75" y="639979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8510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3A94A8-13AE-40C0-B191-6AFC63FCF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84" y="883516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184433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용석</dc:creator>
  <cp:lastModifiedBy>전 용석</cp:lastModifiedBy>
  <cp:revision>8</cp:revision>
  <dcterms:created xsi:type="dcterms:W3CDTF">2019-05-04T00:23:24Z</dcterms:created>
  <dcterms:modified xsi:type="dcterms:W3CDTF">2019-05-11T00:40:11Z</dcterms:modified>
</cp:coreProperties>
</file>