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  <p:sldMasterId id="2147483662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70" r:id="rId9"/>
    <p:sldId id="273" r:id="rId10"/>
    <p:sldId id="274" r:id="rId11"/>
    <p:sldId id="262" r:id="rId12"/>
    <p:sldId id="263" r:id="rId13"/>
    <p:sldId id="277" r:id="rId14"/>
    <p:sldId id="278" r:id="rId15"/>
    <p:sldId id="265" r:id="rId16"/>
    <p:sldId id="280" r:id="rId17"/>
    <p:sldId id="268" r:id="rId18"/>
    <p:sldId id="279" r:id="rId19"/>
    <p:sldId id="267" r:id="rId20"/>
    <p:sldId id="271" r:id="rId21"/>
    <p:sldId id="281" r:id="rId22"/>
    <p:sldId id="282" r:id="rId23"/>
    <p:sldId id="283" r:id="rId24"/>
    <p:sldId id="284" r:id="rId25"/>
    <p:sldId id="261" r:id="rId26"/>
  </p:sldIdLst>
  <p:sldSz cx="12192000" cy="6858000"/>
  <p:notesSz cx="6858000" cy="9144000"/>
  <p:embeddedFontLst>
    <p:embeddedFont>
      <p:font typeface="Helvetica Neue" panose="020B0604020202020204" charset="0"/>
      <p:regular r:id="rId28"/>
      <p:bold r:id="rId29"/>
      <p:italic r:id="rId30"/>
      <p:boldItalic r:id="rId31"/>
    </p:embeddedFont>
    <p:embeddedFont>
      <p:font typeface="Helvetica Neue Light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uRPUF+7luhaq8GDYKMrV92X/9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AE6FC-CCCD-4840-9F1C-D87CF0152126}" v="42" dt="2025-09-15T18:54:00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font" Target="fonts/font7.fntdata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2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36" Type="http://customschemas.google.com/relationships/presentationmetadata" Target="meta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6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Osakwe" userId="7a3e290c-eb83-484b-8e3d-d46ef2333477" providerId="ADAL" clId="{516F4981-D9C8-4339-9685-B0B88EA45B28}"/>
    <pc:docChg chg="undo custSel addSld delSld modSld sldOrd">
      <pc:chgData name="Adrien Osakwe" userId="7a3e290c-eb83-484b-8e3d-d46ef2333477" providerId="ADAL" clId="{516F4981-D9C8-4339-9685-B0B88EA45B28}" dt="2025-09-15T19:45:47.223" v="4161" actId="20577"/>
      <pc:docMkLst>
        <pc:docMk/>
      </pc:docMkLst>
      <pc:sldChg chg="modSp mod">
        <pc:chgData name="Adrien Osakwe" userId="7a3e290c-eb83-484b-8e3d-d46ef2333477" providerId="ADAL" clId="{516F4981-D9C8-4339-9685-B0B88EA45B28}" dt="2025-09-10T17:33:12.276" v="786" actId="20577"/>
        <pc:sldMkLst>
          <pc:docMk/>
          <pc:sldMk cId="0" sldId="258"/>
        </pc:sldMkLst>
        <pc:spChg chg="mod">
          <ac:chgData name="Adrien Osakwe" userId="7a3e290c-eb83-484b-8e3d-d46ef2333477" providerId="ADAL" clId="{516F4981-D9C8-4339-9685-B0B88EA45B28}" dt="2025-09-10T17:33:12.276" v="786" actId="20577"/>
          <ac:spMkLst>
            <pc:docMk/>
            <pc:sldMk cId="0" sldId="258"/>
            <ac:spMk id="85" creationId="{00000000-0000-0000-0000-000000000000}"/>
          </ac:spMkLst>
        </pc:spChg>
        <pc:spChg chg="mod">
          <ac:chgData name="Adrien Osakwe" userId="7a3e290c-eb83-484b-8e3d-d46ef2333477" providerId="ADAL" clId="{516F4981-D9C8-4339-9685-B0B88EA45B28}" dt="2025-09-08T17:19:17.806" v="179" actId="20577"/>
          <ac:spMkLst>
            <pc:docMk/>
            <pc:sldMk cId="0" sldId="258"/>
            <ac:spMk id="86" creationId="{00000000-0000-0000-0000-000000000000}"/>
          </ac:spMkLst>
        </pc:spChg>
      </pc:sldChg>
      <pc:sldChg chg="modSp mod">
        <pc:chgData name="Adrien Osakwe" userId="7a3e290c-eb83-484b-8e3d-d46ef2333477" providerId="ADAL" clId="{516F4981-D9C8-4339-9685-B0B88EA45B28}" dt="2025-09-10T17:33:16.626" v="787" actId="20577"/>
        <pc:sldMkLst>
          <pc:docMk/>
          <pc:sldMk cId="0" sldId="259"/>
        </pc:sldMkLst>
        <pc:spChg chg="mod">
          <ac:chgData name="Adrien Osakwe" userId="7a3e290c-eb83-484b-8e3d-d46ef2333477" providerId="ADAL" clId="{516F4981-D9C8-4339-9685-B0B88EA45B28}" dt="2025-09-10T17:33:16.626" v="787" actId="20577"/>
          <ac:spMkLst>
            <pc:docMk/>
            <pc:sldMk cId="0" sldId="259"/>
            <ac:spMk id="96" creationId="{00000000-0000-0000-0000-000000000000}"/>
          </ac:spMkLst>
        </pc:spChg>
      </pc:sldChg>
      <pc:sldChg chg="modSp mod">
        <pc:chgData name="Adrien Osakwe" userId="7a3e290c-eb83-484b-8e3d-d46ef2333477" providerId="ADAL" clId="{516F4981-D9C8-4339-9685-B0B88EA45B28}" dt="2025-09-15T19:43:42.737" v="3774" actId="20577"/>
        <pc:sldMkLst>
          <pc:docMk/>
          <pc:sldMk cId="0" sldId="260"/>
        </pc:sldMkLst>
        <pc:spChg chg="mod">
          <ac:chgData name="Adrien Osakwe" userId="7a3e290c-eb83-484b-8e3d-d46ef2333477" providerId="ADAL" clId="{516F4981-D9C8-4339-9685-B0B88EA45B28}" dt="2025-09-08T17:04:29.197" v="6" actId="20577"/>
          <ac:spMkLst>
            <pc:docMk/>
            <pc:sldMk cId="0" sldId="260"/>
            <ac:spMk id="101" creationId="{00000000-0000-0000-0000-000000000000}"/>
          </ac:spMkLst>
        </pc:spChg>
        <pc:spChg chg="mod">
          <ac:chgData name="Adrien Osakwe" userId="7a3e290c-eb83-484b-8e3d-d46ef2333477" providerId="ADAL" clId="{516F4981-D9C8-4339-9685-B0B88EA45B28}" dt="2025-09-15T19:43:42.737" v="3774" actId="20577"/>
          <ac:spMkLst>
            <pc:docMk/>
            <pc:sldMk cId="0" sldId="260"/>
            <ac:spMk id="102" creationId="{00000000-0000-0000-0000-000000000000}"/>
          </ac:spMkLst>
        </pc:spChg>
      </pc:sldChg>
      <pc:sldChg chg="addSp delSp modSp mod">
        <pc:chgData name="Adrien Osakwe" userId="7a3e290c-eb83-484b-8e3d-d46ef2333477" providerId="ADAL" clId="{516F4981-D9C8-4339-9685-B0B88EA45B28}" dt="2025-09-15T17:31:45.991" v="2846" actId="6549"/>
        <pc:sldMkLst>
          <pc:docMk/>
          <pc:sldMk cId="3603684257" sldId="262"/>
        </pc:sldMkLst>
        <pc:spChg chg="mod">
          <ac:chgData name="Adrien Osakwe" userId="7a3e290c-eb83-484b-8e3d-d46ef2333477" providerId="ADAL" clId="{516F4981-D9C8-4339-9685-B0B88EA45B28}" dt="2025-09-11T18:56:31.674" v="2759" actId="20577"/>
          <ac:spMkLst>
            <pc:docMk/>
            <pc:sldMk cId="3603684257" sldId="262"/>
            <ac:spMk id="3" creationId="{AEBFE24B-F67F-CB00-C0E7-3A1A3625F08A}"/>
          </ac:spMkLst>
        </pc:spChg>
        <pc:spChg chg="add mod">
          <ac:chgData name="Adrien Osakwe" userId="7a3e290c-eb83-484b-8e3d-d46ef2333477" providerId="ADAL" clId="{516F4981-D9C8-4339-9685-B0B88EA45B28}" dt="2025-09-11T18:47:49.935" v="2294" actId="164"/>
          <ac:spMkLst>
            <pc:docMk/>
            <pc:sldMk cId="3603684257" sldId="262"/>
            <ac:spMk id="4" creationId="{938D6EEC-B001-ADD4-0FFD-153D8140A997}"/>
          </ac:spMkLst>
        </pc:spChg>
        <pc:spChg chg="add mod">
          <ac:chgData name="Adrien Osakwe" userId="7a3e290c-eb83-484b-8e3d-d46ef2333477" providerId="ADAL" clId="{516F4981-D9C8-4339-9685-B0B88EA45B28}" dt="2025-09-11T18:47:49.935" v="2294" actId="164"/>
          <ac:spMkLst>
            <pc:docMk/>
            <pc:sldMk cId="3603684257" sldId="262"/>
            <ac:spMk id="5" creationId="{017CE35A-A79B-CCAB-2642-022C343ED78A}"/>
          </ac:spMkLst>
        </pc:spChg>
        <pc:spChg chg="add mod">
          <ac:chgData name="Adrien Osakwe" userId="7a3e290c-eb83-484b-8e3d-d46ef2333477" providerId="ADAL" clId="{516F4981-D9C8-4339-9685-B0B88EA45B28}" dt="2025-09-11T18:48:08.395" v="2298" actId="207"/>
          <ac:spMkLst>
            <pc:docMk/>
            <pc:sldMk cId="3603684257" sldId="262"/>
            <ac:spMk id="6" creationId="{F0DA1DAE-CB27-D99A-31E7-BAA22F45D5B2}"/>
          </ac:spMkLst>
        </pc:spChg>
        <pc:spChg chg="add mod">
          <ac:chgData name="Adrien Osakwe" userId="7a3e290c-eb83-484b-8e3d-d46ef2333477" providerId="ADAL" clId="{516F4981-D9C8-4339-9685-B0B88EA45B28}" dt="2025-09-11T18:47:49.935" v="2294" actId="164"/>
          <ac:spMkLst>
            <pc:docMk/>
            <pc:sldMk cId="3603684257" sldId="262"/>
            <ac:spMk id="7" creationId="{DFF3EB2E-0688-BCD0-D70A-8EC5791BBFA4}"/>
          </ac:spMkLst>
        </pc:spChg>
        <pc:spChg chg="add mod">
          <ac:chgData name="Adrien Osakwe" userId="7a3e290c-eb83-484b-8e3d-d46ef2333477" providerId="ADAL" clId="{516F4981-D9C8-4339-9685-B0B88EA45B28}" dt="2025-09-15T17:31:45.991" v="2846" actId="6549"/>
          <ac:spMkLst>
            <pc:docMk/>
            <pc:sldMk cId="3603684257" sldId="262"/>
            <ac:spMk id="10" creationId="{C30A81B0-A545-CECC-C048-333AE0958967}"/>
          </ac:spMkLst>
        </pc:spChg>
        <pc:spChg chg="add mod">
          <ac:chgData name="Adrien Osakwe" userId="7a3e290c-eb83-484b-8e3d-d46ef2333477" providerId="ADAL" clId="{516F4981-D9C8-4339-9685-B0B88EA45B28}" dt="2025-09-11T18:49:19.941" v="2320" actId="20577"/>
          <ac:spMkLst>
            <pc:docMk/>
            <pc:sldMk cId="3603684257" sldId="262"/>
            <ac:spMk id="12" creationId="{7DC2594E-030F-90F2-0E16-8B8A1D73A3D3}"/>
          </ac:spMkLst>
        </pc:spChg>
        <pc:spChg chg="add mod">
          <ac:chgData name="Adrien Osakwe" userId="7a3e290c-eb83-484b-8e3d-d46ef2333477" providerId="ADAL" clId="{516F4981-D9C8-4339-9685-B0B88EA45B28}" dt="2025-09-11T18:49:17.303" v="2318" actId="20577"/>
          <ac:spMkLst>
            <pc:docMk/>
            <pc:sldMk cId="3603684257" sldId="262"/>
            <ac:spMk id="13" creationId="{969D5C6D-8812-3C8A-FFD5-D1A33B5CAD16}"/>
          </ac:spMkLst>
        </pc:spChg>
        <pc:grpChg chg="add mod">
          <ac:chgData name="Adrien Osakwe" userId="7a3e290c-eb83-484b-8e3d-d46ef2333477" providerId="ADAL" clId="{516F4981-D9C8-4339-9685-B0B88EA45B28}" dt="2025-09-11T18:50:22.257" v="2445" actId="1076"/>
          <ac:grpSpMkLst>
            <pc:docMk/>
            <pc:sldMk cId="3603684257" sldId="262"/>
            <ac:grpSpMk id="15" creationId="{66A20327-A0C4-7C76-09F8-4042846B4A61}"/>
          </ac:grpSpMkLst>
        </pc:grpChg>
      </pc:sldChg>
      <pc:sldChg chg="modSp mod ord">
        <pc:chgData name="Adrien Osakwe" userId="7a3e290c-eb83-484b-8e3d-d46ef2333477" providerId="ADAL" clId="{516F4981-D9C8-4339-9685-B0B88EA45B28}" dt="2025-09-11T18:56:59.833" v="2765"/>
        <pc:sldMkLst>
          <pc:docMk/>
          <pc:sldMk cId="139363775" sldId="263"/>
        </pc:sldMkLst>
        <pc:spChg chg="mod">
          <ac:chgData name="Adrien Osakwe" userId="7a3e290c-eb83-484b-8e3d-d46ef2333477" providerId="ADAL" clId="{516F4981-D9C8-4339-9685-B0B88EA45B28}" dt="2025-09-09T14:30:13.188" v="518" actId="20577"/>
          <ac:spMkLst>
            <pc:docMk/>
            <pc:sldMk cId="139363775" sldId="263"/>
            <ac:spMk id="2" creationId="{72FCCD56-5D28-AA06-AEAD-ECB119A883BB}"/>
          </ac:spMkLst>
        </pc:spChg>
        <pc:spChg chg="mod">
          <ac:chgData name="Adrien Osakwe" userId="7a3e290c-eb83-484b-8e3d-d46ef2333477" providerId="ADAL" clId="{516F4981-D9C8-4339-9685-B0B88EA45B28}" dt="2025-09-11T18:54:38.829" v="2629" actId="1076"/>
          <ac:spMkLst>
            <pc:docMk/>
            <pc:sldMk cId="139363775" sldId="263"/>
            <ac:spMk id="3" creationId="{B222F2E3-9A9D-1BF8-08C9-375785CB7A89}"/>
          </ac:spMkLst>
        </pc:spChg>
        <pc:picChg chg="mod">
          <ac:chgData name="Adrien Osakwe" userId="7a3e290c-eb83-484b-8e3d-d46ef2333477" providerId="ADAL" clId="{516F4981-D9C8-4339-9685-B0B88EA45B28}" dt="2025-09-11T18:54:45.937" v="2633" actId="1076"/>
          <ac:picMkLst>
            <pc:docMk/>
            <pc:sldMk cId="139363775" sldId="263"/>
            <ac:picMk id="1026" creationId="{339064FF-802F-3D5B-6A9B-46FF91423CB6}"/>
          </ac:picMkLst>
        </pc:picChg>
      </pc:sldChg>
      <pc:sldChg chg="del">
        <pc:chgData name="Adrien Osakwe" userId="7a3e290c-eb83-484b-8e3d-d46ef2333477" providerId="ADAL" clId="{516F4981-D9C8-4339-9685-B0B88EA45B28}" dt="2025-09-09T14:30:23.033" v="520" actId="47"/>
        <pc:sldMkLst>
          <pc:docMk/>
          <pc:sldMk cId="1064761703" sldId="264"/>
        </pc:sldMkLst>
      </pc:sldChg>
      <pc:sldChg chg="modSp mod ord">
        <pc:chgData name="Adrien Osakwe" userId="7a3e290c-eb83-484b-8e3d-d46ef2333477" providerId="ADAL" clId="{516F4981-D9C8-4339-9685-B0B88EA45B28}" dt="2025-09-11T18:56:56.073" v="2763"/>
        <pc:sldMkLst>
          <pc:docMk/>
          <pc:sldMk cId="2287019581" sldId="265"/>
        </pc:sldMkLst>
        <pc:spChg chg="mod">
          <ac:chgData name="Adrien Osakwe" userId="7a3e290c-eb83-484b-8e3d-d46ef2333477" providerId="ADAL" clId="{516F4981-D9C8-4339-9685-B0B88EA45B28}" dt="2025-09-10T18:04:47.872" v="1606" actId="20577"/>
          <ac:spMkLst>
            <pc:docMk/>
            <pc:sldMk cId="2287019581" sldId="265"/>
            <ac:spMk id="3" creationId="{339DC0C6-9CB5-2400-DD0A-5FEE2031AD83}"/>
          </ac:spMkLst>
        </pc:spChg>
        <pc:spChg chg="mod">
          <ac:chgData name="Adrien Osakwe" userId="7a3e290c-eb83-484b-8e3d-d46ef2333477" providerId="ADAL" clId="{516F4981-D9C8-4339-9685-B0B88EA45B28}" dt="2025-09-10T18:05:47.838" v="1804" actId="20577"/>
          <ac:spMkLst>
            <pc:docMk/>
            <pc:sldMk cId="2287019581" sldId="265"/>
            <ac:spMk id="4" creationId="{7E840516-D7B1-385C-035F-F4CDB83BBEF8}"/>
          </ac:spMkLst>
        </pc:spChg>
        <pc:spChg chg="mod">
          <ac:chgData name="Adrien Osakwe" userId="7a3e290c-eb83-484b-8e3d-d46ef2333477" providerId="ADAL" clId="{516F4981-D9C8-4339-9685-B0B88EA45B28}" dt="2025-09-10T18:04:50.489" v="1614" actId="20577"/>
          <ac:spMkLst>
            <pc:docMk/>
            <pc:sldMk cId="2287019581" sldId="265"/>
            <ac:spMk id="5" creationId="{0C4692FA-E10B-2154-15FE-90EE2EB6C2F0}"/>
          </ac:spMkLst>
        </pc:spChg>
        <pc:spChg chg="mod">
          <ac:chgData name="Adrien Osakwe" userId="7a3e290c-eb83-484b-8e3d-d46ef2333477" providerId="ADAL" clId="{516F4981-D9C8-4339-9685-B0B88EA45B28}" dt="2025-09-10T18:06:11.440" v="1901" actId="20577"/>
          <ac:spMkLst>
            <pc:docMk/>
            <pc:sldMk cId="2287019581" sldId="265"/>
            <ac:spMk id="6" creationId="{AA34C88A-FA08-B6E9-DD66-64678F9F49F3}"/>
          </ac:spMkLst>
        </pc:spChg>
      </pc:sldChg>
      <pc:sldChg chg="modSp del mod">
        <pc:chgData name="Adrien Osakwe" userId="7a3e290c-eb83-484b-8e3d-d46ef2333477" providerId="ADAL" clId="{516F4981-D9C8-4339-9685-B0B88EA45B28}" dt="2025-09-11T18:58:31.775" v="2845" actId="47"/>
        <pc:sldMkLst>
          <pc:docMk/>
          <pc:sldMk cId="992117276" sldId="266"/>
        </pc:sldMkLst>
      </pc:sldChg>
      <pc:sldChg chg="modSp mod">
        <pc:chgData name="Adrien Osakwe" userId="7a3e290c-eb83-484b-8e3d-d46ef2333477" providerId="ADAL" clId="{516F4981-D9C8-4339-9685-B0B88EA45B28}" dt="2025-09-11T18:55:54.884" v="2737" actId="20577"/>
        <pc:sldMkLst>
          <pc:docMk/>
          <pc:sldMk cId="502110800" sldId="268"/>
        </pc:sldMkLst>
        <pc:spChg chg="mod">
          <ac:chgData name="Adrien Osakwe" userId="7a3e290c-eb83-484b-8e3d-d46ef2333477" providerId="ADAL" clId="{516F4981-D9C8-4339-9685-B0B88EA45B28}" dt="2025-09-11T18:54:53.609" v="2634" actId="207"/>
          <ac:spMkLst>
            <pc:docMk/>
            <pc:sldMk cId="502110800" sldId="268"/>
            <ac:spMk id="2" creationId="{1F8B8023-0D14-8CB7-3EE6-59E9EFC198A7}"/>
          </ac:spMkLst>
        </pc:spChg>
        <pc:spChg chg="mod">
          <ac:chgData name="Adrien Osakwe" userId="7a3e290c-eb83-484b-8e3d-d46ef2333477" providerId="ADAL" clId="{516F4981-D9C8-4339-9685-B0B88EA45B28}" dt="2025-09-11T18:55:54.884" v="2737" actId="20577"/>
          <ac:spMkLst>
            <pc:docMk/>
            <pc:sldMk cId="502110800" sldId="268"/>
            <ac:spMk id="3" creationId="{B92BB640-FD10-F848-3FB0-60EEB49C2B8F}"/>
          </ac:spMkLst>
        </pc:spChg>
      </pc:sldChg>
      <pc:sldChg chg="del">
        <pc:chgData name="Adrien Osakwe" userId="7a3e290c-eb83-484b-8e3d-d46ef2333477" providerId="ADAL" clId="{516F4981-D9C8-4339-9685-B0B88EA45B28}" dt="2025-09-15T18:54:03.729" v="3324" actId="47"/>
        <pc:sldMkLst>
          <pc:docMk/>
          <pc:sldMk cId="2397578449" sldId="269"/>
        </pc:sldMkLst>
      </pc:sldChg>
      <pc:sldChg chg="addSp delSp modSp new mod modAnim">
        <pc:chgData name="Adrien Osakwe" userId="7a3e290c-eb83-484b-8e3d-d46ef2333477" providerId="ADAL" clId="{516F4981-D9C8-4339-9685-B0B88EA45B28}" dt="2025-09-11T18:42:53.050" v="1905"/>
        <pc:sldMkLst>
          <pc:docMk/>
          <pc:sldMk cId="3217553314" sldId="270"/>
        </pc:sldMkLst>
        <pc:spChg chg="mod">
          <ac:chgData name="Adrien Osakwe" userId="7a3e290c-eb83-484b-8e3d-d46ef2333477" providerId="ADAL" clId="{516F4981-D9C8-4339-9685-B0B88EA45B28}" dt="2025-09-10T17:49:02.152" v="809" actId="6549"/>
          <ac:spMkLst>
            <pc:docMk/>
            <pc:sldMk cId="3217553314" sldId="270"/>
            <ac:spMk id="2" creationId="{40680628-07FC-EDC2-9A5C-7E9C85E7053C}"/>
          </ac:spMkLst>
        </pc:spChg>
        <pc:spChg chg="mod">
          <ac:chgData name="Adrien Osakwe" userId="7a3e290c-eb83-484b-8e3d-d46ef2333477" providerId="ADAL" clId="{516F4981-D9C8-4339-9685-B0B88EA45B28}" dt="2025-09-10T17:50:48.916" v="1185" actId="20577"/>
          <ac:spMkLst>
            <pc:docMk/>
            <pc:sldMk cId="3217553314" sldId="270"/>
            <ac:spMk id="3" creationId="{366A89E0-848D-B2C7-981F-48B51955D1AD}"/>
          </ac:spMkLst>
        </pc:spChg>
      </pc:sldChg>
      <pc:sldChg chg="delSp modSp new mod">
        <pc:chgData name="Adrien Osakwe" userId="7a3e290c-eb83-484b-8e3d-d46ef2333477" providerId="ADAL" clId="{516F4981-D9C8-4339-9685-B0B88EA45B28}" dt="2025-09-15T19:44:01.779" v="3780" actId="20577"/>
        <pc:sldMkLst>
          <pc:docMk/>
          <pc:sldMk cId="1385960948" sldId="271"/>
        </pc:sldMkLst>
        <pc:spChg chg="mod">
          <ac:chgData name="Adrien Osakwe" userId="7a3e290c-eb83-484b-8e3d-d46ef2333477" providerId="ADAL" clId="{516F4981-D9C8-4339-9685-B0B88EA45B28}" dt="2025-09-15T19:44:01.779" v="3780" actId="20577"/>
          <ac:spMkLst>
            <pc:docMk/>
            <pc:sldMk cId="1385960948" sldId="271"/>
            <ac:spMk id="2" creationId="{1ADC0518-4531-76DA-F44C-01ACC313A0D6}"/>
          </ac:spMkLst>
        </pc:spChg>
      </pc:sldChg>
      <pc:sldChg chg="modSp new del mod">
        <pc:chgData name="Adrien Osakwe" userId="7a3e290c-eb83-484b-8e3d-d46ef2333477" providerId="ADAL" clId="{516F4981-D9C8-4339-9685-B0B88EA45B28}" dt="2025-09-11T18:57:58.348" v="2844" actId="47"/>
        <pc:sldMkLst>
          <pc:docMk/>
          <pc:sldMk cId="539733660" sldId="272"/>
        </pc:sldMkLst>
      </pc:sldChg>
      <pc:sldChg chg="addSp delSp modSp new mod">
        <pc:chgData name="Adrien Osakwe" userId="7a3e290c-eb83-484b-8e3d-d46ef2333477" providerId="ADAL" clId="{516F4981-D9C8-4339-9685-B0B88EA45B28}" dt="2025-09-10T17:51:11.575" v="1215" actId="1076"/>
        <pc:sldMkLst>
          <pc:docMk/>
          <pc:sldMk cId="2422311283" sldId="273"/>
        </pc:sldMkLst>
        <pc:spChg chg="mod">
          <ac:chgData name="Adrien Osakwe" userId="7a3e290c-eb83-484b-8e3d-d46ef2333477" providerId="ADAL" clId="{516F4981-D9C8-4339-9685-B0B88EA45B28}" dt="2025-09-10T17:50:58.916" v="1207" actId="20577"/>
          <ac:spMkLst>
            <pc:docMk/>
            <pc:sldMk cId="2422311283" sldId="273"/>
            <ac:spMk id="2" creationId="{3E662E43-46D4-ADF2-C272-BF98DDF5037B}"/>
          </ac:spMkLst>
        </pc:spChg>
        <pc:picChg chg="add mod">
          <ac:chgData name="Adrien Osakwe" userId="7a3e290c-eb83-484b-8e3d-d46ef2333477" providerId="ADAL" clId="{516F4981-D9C8-4339-9685-B0B88EA45B28}" dt="2025-09-10T17:51:11.575" v="1215" actId="1076"/>
          <ac:picMkLst>
            <pc:docMk/>
            <pc:sldMk cId="2422311283" sldId="273"/>
            <ac:picMk id="5" creationId="{017FC8C8-2CE6-33A0-8470-5428E9B04FDC}"/>
          </ac:picMkLst>
        </pc:picChg>
      </pc:sldChg>
      <pc:sldChg chg="addSp delSp modSp new mod modAnim">
        <pc:chgData name="Adrien Osakwe" userId="7a3e290c-eb83-484b-8e3d-d46ef2333477" providerId="ADAL" clId="{516F4981-D9C8-4339-9685-B0B88EA45B28}" dt="2025-09-15T17:31:50.304" v="2847" actId="6549"/>
        <pc:sldMkLst>
          <pc:docMk/>
          <pc:sldMk cId="3046464105" sldId="274"/>
        </pc:sldMkLst>
        <pc:spChg chg="mod">
          <ac:chgData name="Adrien Osakwe" userId="7a3e290c-eb83-484b-8e3d-d46ef2333477" providerId="ADAL" clId="{516F4981-D9C8-4339-9685-B0B88EA45B28}" dt="2025-09-10T17:51:18.069" v="1237" actId="20577"/>
          <ac:spMkLst>
            <pc:docMk/>
            <pc:sldMk cId="3046464105" sldId="274"/>
            <ac:spMk id="2" creationId="{FD377DFB-2E88-4F52-4C15-A5B66464298F}"/>
          </ac:spMkLst>
        </pc:spChg>
        <pc:spChg chg="mod">
          <ac:chgData name="Adrien Osakwe" userId="7a3e290c-eb83-484b-8e3d-d46ef2333477" providerId="ADAL" clId="{516F4981-D9C8-4339-9685-B0B88EA45B28}" dt="2025-09-10T17:52:49.434" v="1495" actId="20577"/>
          <ac:spMkLst>
            <pc:docMk/>
            <pc:sldMk cId="3046464105" sldId="274"/>
            <ac:spMk id="3" creationId="{1051A543-D269-4D2D-4D8F-05F4A22F7029}"/>
          </ac:spMkLst>
        </pc:spChg>
        <pc:spChg chg="add mod">
          <ac:chgData name="Adrien Osakwe" userId="7a3e290c-eb83-484b-8e3d-d46ef2333477" providerId="ADAL" clId="{516F4981-D9C8-4339-9685-B0B88EA45B28}" dt="2025-09-11T18:53:21.533" v="2520" actId="408"/>
          <ac:spMkLst>
            <pc:docMk/>
            <pc:sldMk cId="3046464105" sldId="274"/>
            <ac:spMk id="5" creationId="{170A15D9-C428-02C3-B411-D0FD3A21A393}"/>
          </ac:spMkLst>
        </pc:spChg>
        <pc:spChg chg="add mod">
          <ac:chgData name="Adrien Osakwe" userId="7a3e290c-eb83-484b-8e3d-d46ef2333477" providerId="ADAL" clId="{516F4981-D9C8-4339-9685-B0B88EA45B28}" dt="2025-09-11T18:53:21.533" v="2520" actId="408"/>
          <ac:spMkLst>
            <pc:docMk/>
            <pc:sldMk cId="3046464105" sldId="274"/>
            <ac:spMk id="6" creationId="{41D00DD6-298A-456D-50D3-F16339F2FBD4}"/>
          </ac:spMkLst>
        </pc:spChg>
        <pc:spChg chg="mod">
          <ac:chgData name="Adrien Osakwe" userId="7a3e290c-eb83-484b-8e3d-d46ef2333477" providerId="ADAL" clId="{516F4981-D9C8-4339-9685-B0B88EA45B28}" dt="2025-09-11T18:50:25.053" v="2446"/>
          <ac:spMkLst>
            <pc:docMk/>
            <pc:sldMk cId="3046464105" sldId="274"/>
            <ac:spMk id="20" creationId="{33575E66-B173-A297-DA64-594009B49511}"/>
          </ac:spMkLst>
        </pc:spChg>
        <pc:spChg chg="mod">
          <ac:chgData name="Adrien Osakwe" userId="7a3e290c-eb83-484b-8e3d-d46ef2333477" providerId="ADAL" clId="{516F4981-D9C8-4339-9685-B0B88EA45B28}" dt="2025-09-11T18:50:25.053" v="2446"/>
          <ac:spMkLst>
            <pc:docMk/>
            <pc:sldMk cId="3046464105" sldId="274"/>
            <ac:spMk id="21" creationId="{4561DFE0-BAAC-E565-3CA1-F7637E57D6B5}"/>
          </ac:spMkLst>
        </pc:spChg>
        <pc:spChg chg="mod">
          <ac:chgData name="Adrien Osakwe" userId="7a3e290c-eb83-484b-8e3d-d46ef2333477" providerId="ADAL" clId="{516F4981-D9C8-4339-9685-B0B88EA45B28}" dt="2025-09-11T18:50:25.053" v="2446"/>
          <ac:spMkLst>
            <pc:docMk/>
            <pc:sldMk cId="3046464105" sldId="274"/>
            <ac:spMk id="22" creationId="{7D42994A-555D-0FDA-C7DF-CBAE55343983}"/>
          </ac:spMkLst>
        </pc:spChg>
        <pc:spChg chg="mod">
          <ac:chgData name="Adrien Osakwe" userId="7a3e290c-eb83-484b-8e3d-d46ef2333477" providerId="ADAL" clId="{516F4981-D9C8-4339-9685-B0B88EA45B28}" dt="2025-09-11T18:52:51.910" v="2515" actId="1076"/>
          <ac:spMkLst>
            <pc:docMk/>
            <pc:sldMk cId="3046464105" sldId="274"/>
            <ac:spMk id="24" creationId="{96277A7D-49CC-831A-B1A7-B08D4B67873A}"/>
          </ac:spMkLst>
        </pc:spChg>
        <pc:spChg chg="mod">
          <ac:chgData name="Adrien Osakwe" userId="7a3e290c-eb83-484b-8e3d-d46ef2333477" providerId="ADAL" clId="{516F4981-D9C8-4339-9685-B0B88EA45B28}" dt="2025-09-11T18:50:25.053" v="2446"/>
          <ac:spMkLst>
            <pc:docMk/>
            <pc:sldMk cId="3046464105" sldId="274"/>
            <ac:spMk id="25" creationId="{772FA46A-B145-341E-96DD-F5F87ED68BF5}"/>
          </ac:spMkLst>
        </pc:spChg>
        <pc:spChg chg="add mod">
          <ac:chgData name="Adrien Osakwe" userId="7a3e290c-eb83-484b-8e3d-d46ef2333477" providerId="ADAL" clId="{516F4981-D9C8-4339-9685-B0B88EA45B28}" dt="2025-09-15T17:31:50.304" v="2847" actId="6549"/>
          <ac:spMkLst>
            <pc:docMk/>
            <pc:sldMk cId="3046464105" sldId="274"/>
            <ac:spMk id="27" creationId="{67CB9EAE-8097-B531-A839-26918B083A8D}"/>
          </ac:spMkLst>
        </pc:spChg>
        <pc:grpChg chg="add mod">
          <ac:chgData name="Adrien Osakwe" userId="7a3e290c-eb83-484b-8e3d-d46ef2333477" providerId="ADAL" clId="{516F4981-D9C8-4339-9685-B0B88EA45B28}" dt="2025-09-11T18:53:17.759" v="2519" actId="12789"/>
          <ac:grpSpMkLst>
            <pc:docMk/>
            <pc:sldMk cId="3046464105" sldId="274"/>
            <ac:grpSpMk id="23" creationId="{DED86663-481E-E18B-DD80-7F5E454B3B5E}"/>
          </ac:grpSpMkLst>
        </pc:grpChg>
        <pc:grpChg chg="add mod">
          <ac:chgData name="Adrien Osakwe" userId="7a3e290c-eb83-484b-8e3d-d46ef2333477" providerId="ADAL" clId="{516F4981-D9C8-4339-9685-B0B88EA45B28}" dt="2025-09-11T18:53:17.759" v="2519" actId="12789"/>
          <ac:grpSpMkLst>
            <pc:docMk/>
            <pc:sldMk cId="3046464105" sldId="274"/>
            <ac:grpSpMk id="26" creationId="{6EED924E-7F8D-32C1-A16F-4363834028DF}"/>
          </ac:grpSpMkLst>
        </pc:grpChg>
      </pc:sldChg>
      <pc:sldChg chg="new del">
        <pc:chgData name="Adrien Osakwe" userId="7a3e290c-eb83-484b-8e3d-d46ef2333477" providerId="ADAL" clId="{516F4981-D9C8-4339-9685-B0B88EA45B28}" dt="2025-09-10T17:57:21.951" v="1498" actId="47"/>
        <pc:sldMkLst>
          <pc:docMk/>
          <pc:sldMk cId="2349812395" sldId="275"/>
        </pc:sldMkLst>
      </pc:sldChg>
      <pc:sldChg chg="modSp new del mod">
        <pc:chgData name="Adrien Osakwe" userId="7a3e290c-eb83-484b-8e3d-d46ef2333477" providerId="ADAL" clId="{516F4981-D9C8-4339-9685-B0B88EA45B28}" dt="2025-09-15T18:49:33.933" v="2848" actId="47"/>
        <pc:sldMkLst>
          <pc:docMk/>
          <pc:sldMk cId="3661893799" sldId="276"/>
        </pc:sldMkLst>
      </pc:sldChg>
      <pc:sldChg chg="addSp delSp modSp new mod">
        <pc:chgData name="Adrien Osakwe" userId="7a3e290c-eb83-484b-8e3d-d46ef2333477" providerId="ADAL" clId="{516F4981-D9C8-4339-9685-B0B88EA45B28}" dt="2025-09-11T18:43:24.708" v="1908" actId="478"/>
        <pc:sldMkLst>
          <pc:docMk/>
          <pc:sldMk cId="572024580" sldId="277"/>
        </pc:sldMkLst>
        <pc:spChg chg="mod">
          <ac:chgData name="Adrien Osakwe" userId="7a3e290c-eb83-484b-8e3d-d46ef2333477" providerId="ADAL" clId="{516F4981-D9C8-4339-9685-B0B88EA45B28}" dt="2025-09-10T18:03:58.210" v="1586" actId="20577"/>
          <ac:spMkLst>
            <pc:docMk/>
            <pc:sldMk cId="572024580" sldId="277"/>
            <ac:spMk id="2" creationId="{884AC3DD-0DF6-3B14-483A-53C02DBDB4C0}"/>
          </ac:spMkLst>
        </pc:spChg>
        <pc:picChg chg="add mod">
          <ac:chgData name="Adrien Osakwe" userId="7a3e290c-eb83-484b-8e3d-d46ef2333477" providerId="ADAL" clId="{516F4981-D9C8-4339-9685-B0B88EA45B28}" dt="2025-09-10T18:04:29.713" v="1595" actId="1076"/>
          <ac:picMkLst>
            <pc:docMk/>
            <pc:sldMk cId="572024580" sldId="277"/>
            <ac:picMk id="8" creationId="{DEC5566A-1C47-4199-CFD0-ECB37D17675E}"/>
          </ac:picMkLst>
        </pc:picChg>
      </pc:sldChg>
      <pc:sldChg chg="add">
        <pc:chgData name="Adrien Osakwe" userId="7a3e290c-eb83-484b-8e3d-d46ef2333477" providerId="ADAL" clId="{516F4981-D9C8-4339-9685-B0B88EA45B28}" dt="2025-09-10T18:04:09.263" v="1591"/>
        <pc:sldMkLst>
          <pc:docMk/>
          <pc:sldMk cId="180101027" sldId="278"/>
        </pc:sldMkLst>
      </pc:sldChg>
      <pc:sldChg chg="modSp add mod">
        <pc:chgData name="Adrien Osakwe" userId="7a3e290c-eb83-484b-8e3d-d46ef2333477" providerId="ADAL" clId="{516F4981-D9C8-4339-9685-B0B88EA45B28}" dt="2025-09-11T18:57:50.117" v="2843" actId="1076"/>
        <pc:sldMkLst>
          <pc:docMk/>
          <pc:sldMk cId="2451573703" sldId="279"/>
        </pc:sldMkLst>
        <pc:spChg chg="mod">
          <ac:chgData name="Adrien Osakwe" userId="7a3e290c-eb83-484b-8e3d-d46ef2333477" providerId="ADAL" clId="{516F4981-D9C8-4339-9685-B0B88EA45B28}" dt="2025-09-11T18:57:50.117" v="2843" actId="1076"/>
          <ac:spMkLst>
            <pc:docMk/>
            <pc:sldMk cId="2451573703" sldId="279"/>
            <ac:spMk id="2" creationId="{48C91182-B1FA-0D84-A2F6-BD72B1FAF612}"/>
          </ac:spMkLst>
        </pc:spChg>
      </pc:sldChg>
      <pc:sldChg chg="new del">
        <pc:chgData name="Adrien Osakwe" userId="7a3e290c-eb83-484b-8e3d-d46ef2333477" providerId="ADAL" clId="{516F4981-D9C8-4339-9685-B0B88EA45B28}" dt="2025-09-15T18:50:40.331" v="2850" actId="47"/>
        <pc:sldMkLst>
          <pc:docMk/>
          <pc:sldMk cId="3699032838" sldId="280"/>
        </pc:sldMkLst>
      </pc:sldChg>
      <pc:sldChg chg="modSp add mod ord">
        <pc:chgData name="Adrien Osakwe" userId="7a3e290c-eb83-484b-8e3d-d46ef2333477" providerId="ADAL" clId="{516F4981-D9C8-4339-9685-B0B88EA45B28}" dt="2025-09-15T18:50:49.341" v="2871" actId="20577"/>
        <pc:sldMkLst>
          <pc:docMk/>
          <pc:sldMk cId="3872325653" sldId="280"/>
        </pc:sldMkLst>
        <pc:spChg chg="mod">
          <ac:chgData name="Adrien Osakwe" userId="7a3e290c-eb83-484b-8e3d-d46ef2333477" providerId="ADAL" clId="{516F4981-D9C8-4339-9685-B0B88EA45B28}" dt="2025-09-15T18:50:49.341" v="2871" actId="20577"/>
          <ac:spMkLst>
            <pc:docMk/>
            <pc:sldMk cId="3872325653" sldId="280"/>
            <ac:spMk id="2" creationId="{C72B5514-EB58-B86B-7B82-7BEA1644D8D0}"/>
          </ac:spMkLst>
        </pc:spChg>
      </pc:sldChg>
      <pc:sldChg chg="modSp new mod">
        <pc:chgData name="Adrien Osakwe" userId="7a3e290c-eb83-484b-8e3d-d46ef2333477" providerId="ADAL" clId="{516F4981-D9C8-4339-9685-B0B88EA45B28}" dt="2025-09-15T19:44:07.552" v="3786" actId="20577"/>
        <pc:sldMkLst>
          <pc:docMk/>
          <pc:sldMk cId="2290801965" sldId="281"/>
        </pc:sldMkLst>
        <pc:spChg chg="mod">
          <ac:chgData name="Adrien Osakwe" userId="7a3e290c-eb83-484b-8e3d-d46ef2333477" providerId="ADAL" clId="{516F4981-D9C8-4339-9685-B0B88EA45B28}" dt="2025-09-15T19:44:07.552" v="3786" actId="20577"/>
          <ac:spMkLst>
            <pc:docMk/>
            <pc:sldMk cId="2290801965" sldId="281"/>
            <ac:spMk id="2" creationId="{B1D9A692-7A5C-D521-7DB6-EBADF459AC93}"/>
          </ac:spMkLst>
        </pc:spChg>
        <pc:spChg chg="mod">
          <ac:chgData name="Adrien Osakwe" userId="7a3e290c-eb83-484b-8e3d-d46ef2333477" providerId="ADAL" clId="{516F4981-D9C8-4339-9685-B0B88EA45B28}" dt="2025-09-15T18:53:57.299" v="3322" actId="20577"/>
          <ac:spMkLst>
            <pc:docMk/>
            <pc:sldMk cId="2290801965" sldId="281"/>
            <ac:spMk id="3" creationId="{6C4BFD89-0DD7-65A0-E23F-634EB61FF81B}"/>
          </ac:spMkLst>
        </pc:spChg>
      </pc:sldChg>
      <pc:sldChg chg="addSp modSp add mod">
        <pc:chgData name="Adrien Osakwe" userId="7a3e290c-eb83-484b-8e3d-d46ef2333477" providerId="ADAL" clId="{516F4981-D9C8-4339-9685-B0B88EA45B28}" dt="2025-09-15T19:44:12.010" v="3792" actId="20577"/>
        <pc:sldMkLst>
          <pc:docMk/>
          <pc:sldMk cId="1251387430" sldId="282"/>
        </pc:sldMkLst>
        <pc:spChg chg="mod">
          <ac:chgData name="Adrien Osakwe" userId="7a3e290c-eb83-484b-8e3d-d46ef2333477" providerId="ADAL" clId="{516F4981-D9C8-4339-9685-B0B88EA45B28}" dt="2025-09-15T19:44:12.010" v="3792" actId="20577"/>
          <ac:spMkLst>
            <pc:docMk/>
            <pc:sldMk cId="1251387430" sldId="282"/>
            <ac:spMk id="2" creationId="{712F7500-7DBE-E591-3011-91F1BB6F7D33}"/>
          </ac:spMkLst>
        </pc:spChg>
        <pc:spChg chg="mod">
          <ac:chgData name="Adrien Osakwe" userId="7a3e290c-eb83-484b-8e3d-d46ef2333477" providerId="ADAL" clId="{516F4981-D9C8-4339-9685-B0B88EA45B28}" dt="2025-09-15T18:55:52.065" v="3559" actId="20577"/>
          <ac:spMkLst>
            <pc:docMk/>
            <pc:sldMk cId="1251387430" sldId="282"/>
            <ac:spMk id="3" creationId="{9828F6D5-39CC-9215-8DC9-6DCF8087C1D5}"/>
          </ac:spMkLst>
        </pc:spChg>
        <pc:picChg chg="add mod">
          <ac:chgData name="Adrien Osakwe" userId="7a3e290c-eb83-484b-8e3d-d46ef2333477" providerId="ADAL" clId="{516F4981-D9C8-4339-9685-B0B88EA45B28}" dt="2025-09-15T18:56:18.157" v="3563" actId="1076"/>
          <ac:picMkLst>
            <pc:docMk/>
            <pc:sldMk cId="1251387430" sldId="282"/>
            <ac:picMk id="5" creationId="{88E9E55F-FC7C-2585-B254-9BC8047CC7FE}"/>
          </ac:picMkLst>
        </pc:picChg>
        <pc:picChg chg="add mod">
          <ac:chgData name="Adrien Osakwe" userId="7a3e290c-eb83-484b-8e3d-d46ef2333477" providerId="ADAL" clId="{516F4981-D9C8-4339-9685-B0B88EA45B28}" dt="2025-09-15T18:56:19.424" v="3564" actId="1076"/>
          <ac:picMkLst>
            <pc:docMk/>
            <pc:sldMk cId="1251387430" sldId="282"/>
            <ac:picMk id="7" creationId="{4FB5814F-8C63-687D-AC76-C026C727672F}"/>
          </ac:picMkLst>
        </pc:picChg>
      </pc:sldChg>
      <pc:sldChg chg="modSp new mod">
        <pc:chgData name="Adrien Osakwe" userId="7a3e290c-eb83-484b-8e3d-d46ef2333477" providerId="ADAL" clId="{516F4981-D9C8-4339-9685-B0B88EA45B28}" dt="2025-09-15T19:44:19.220" v="3801" actId="20577"/>
        <pc:sldMkLst>
          <pc:docMk/>
          <pc:sldMk cId="1225329243" sldId="283"/>
        </pc:sldMkLst>
        <pc:spChg chg="mod">
          <ac:chgData name="Adrien Osakwe" userId="7a3e290c-eb83-484b-8e3d-d46ef2333477" providerId="ADAL" clId="{516F4981-D9C8-4339-9685-B0B88EA45B28}" dt="2025-09-15T19:44:19.220" v="3801" actId="20577"/>
          <ac:spMkLst>
            <pc:docMk/>
            <pc:sldMk cId="1225329243" sldId="283"/>
            <ac:spMk id="2" creationId="{B475B994-A22F-97AD-FBA4-13A833C67697}"/>
          </ac:spMkLst>
        </pc:spChg>
        <pc:spChg chg="mod">
          <ac:chgData name="Adrien Osakwe" userId="7a3e290c-eb83-484b-8e3d-d46ef2333477" providerId="ADAL" clId="{516F4981-D9C8-4339-9685-B0B88EA45B28}" dt="2025-09-15T19:00:03.260" v="3759" actId="20577"/>
          <ac:spMkLst>
            <pc:docMk/>
            <pc:sldMk cId="1225329243" sldId="283"/>
            <ac:spMk id="3" creationId="{7803FED9-9512-C33C-1195-2F23AA5D86E5}"/>
          </ac:spMkLst>
        </pc:spChg>
      </pc:sldChg>
      <pc:sldChg chg="modSp new mod">
        <pc:chgData name="Adrien Osakwe" userId="7a3e290c-eb83-484b-8e3d-d46ef2333477" providerId="ADAL" clId="{516F4981-D9C8-4339-9685-B0B88EA45B28}" dt="2025-09-15T19:45:47.223" v="4161" actId="20577"/>
        <pc:sldMkLst>
          <pc:docMk/>
          <pc:sldMk cId="4071582232" sldId="284"/>
        </pc:sldMkLst>
        <pc:spChg chg="mod">
          <ac:chgData name="Adrien Osakwe" userId="7a3e290c-eb83-484b-8e3d-d46ef2333477" providerId="ADAL" clId="{516F4981-D9C8-4339-9685-B0B88EA45B28}" dt="2025-09-15T19:44:28.215" v="3819" actId="20577"/>
          <ac:spMkLst>
            <pc:docMk/>
            <pc:sldMk cId="4071582232" sldId="284"/>
            <ac:spMk id="2" creationId="{A830FE19-C67D-06C3-D442-658B1B5B2DAD}"/>
          </ac:spMkLst>
        </pc:spChg>
        <pc:spChg chg="mod">
          <ac:chgData name="Adrien Osakwe" userId="7a3e290c-eb83-484b-8e3d-d46ef2333477" providerId="ADAL" clId="{516F4981-D9C8-4339-9685-B0B88EA45B28}" dt="2025-09-15T19:45:47.223" v="4161" actId="20577"/>
          <ac:spMkLst>
            <pc:docMk/>
            <pc:sldMk cId="4071582232" sldId="284"/>
            <ac:spMk id="3" creationId="{578BCC68-CDD1-20D9-7706-6FF48161514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2548581" y="2505673"/>
            <a:ext cx="7094838" cy="102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 Light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ubTitle" idx="1"/>
          </p:nvPr>
        </p:nvSpPr>
        <p:spPr>
          <a:xfrm>
            <a:off x="3690730" y="3532213"/>
            <a:ext cx="48105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orkshop title slide">
  <p:cSld name="Workshop 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ctrTitle"/>
          </p:nvPr>
        </p:nvSpPr>
        <p:spPr>
          <a:xfrm>
            <a:off x="640492" y="2250180"/>
            <a:ext cx="7094838" cy="102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 Light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12" descr="A logo with white dots&#10;&#10;AI-generated content may be incorrect.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80843" y="236128"/>
            <a:ext cx="2653569" cy="132678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/>
        </p:nvSpPr>
        <p:spPr>
          <a:xfrm>
            <a:off x="0" y="6521547"/>
            <a:ext cx="48105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Canadian Bioinformatics Workshops | bioinformatics.ca</a:t>
            </a:r>
            <a:endParaRPr sz="1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1"/>
          </p:nvPr>
        </p:nvSpPr>
        <p:spPr>
          <a:xfrm>
            <a:off x="1782641" y="3276720"/>
            <a:ext cx="48105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 Ligh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393F"/>
            </a:gs>
            <a:gs pos="45000">
              <a:srgbClr val="70247F"/>
            </a:gs>
            <a:gs pos="100000">
              <a:srgbClr val="B4080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100013" y="0"/>
            <a:ext cx="12192000" cy="6858000"/>
          </a:xfrm>
          <a:prstGeom prst="rect">
            <a:avLst/>
          </a:prstGeom>
          <a:gradFill>
            <a:gsLst>
              <a:gs pos="0">
                <a:srgbClr val="24393F"/>
              </a:gs>
              <a:gs pos="29000">
                <a:srgbClr val="70237F"/>
              </a:gs>
              <a:gs pos="100000">
                <a:srgbClr val="A30014"/>
              </a:gs>
            </a:gsLst>
            <a:path path="circle">
              <a:fillToRect l="100000" t="100000"/>
            </a:path>
            <a:tileRect r="-100000" b="-100000"/>
          </a:gra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/>
          <p:nvPr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rgbClr val="7024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9"/>
          <p:cNvSpPr txBox="1"/>
          <p:nvPr/>
        </p:nvSpPr>
        <p:spPr>
          <a:xfrm>
            <a:off x="0" y="6521547"/>
            <a:ext cx="48105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Canadian Bioinformatics Workshops | bioinformatics.ca</a:t>
            </a:r>
            <a:endParaRPr sz="1400" b="0" i="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" name="Google Shape;21;p9" descr="Purple circles on a black background&#10;&#10;AI-generated content may be incorrect.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352340" y="0"/>
            <a:ext cx="839659" cy="83965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/>
          <p:nvPr/>
        </p:nvSpPr>
        <p:spPr>
          <a:xfrm>
            <a:off x="0" y="0"/>
            <a:ext cx="8610601" cy="6858000"/>
          </a:xfrm>
          <a:prstGeom prst="rect">
            <a:avLst/>
          </a:prstGeom>
          <a:gradFill>
            <a:gsLst>
              <a:gs pos="0">
                <a:srgbClr val="24393F"/>
              </a:gs>
              <a:gs pos="54000">
                <a:srgbClr val="70247F"/>
              </a:gs>
              <a:gs pos="100000">
                <a:srgbClr val="B40805"/>
              </a:gs>
            </a:gsLst>
            <a:path path="circle">
              <a:fillToRect l="100000" t="100000"/>
            </a:path>
            <a:tileRect r="-100000" b="-100000"/>
          </a:gra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 sz="44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393F"/>
            </a:gs>
            <a:gs pos="24000">
              <a:srgbClr val="70247F"/>
            </a:gs>
            <a:gs pos="100000">
              <a:srgbClr val="B4080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subTitle" idx="1"/>
          </p:nvPr>
        </p:nvSpPr>
        <p:spPr>
          <a:xfrm>
            <a:off x="6801238" y="3429000"/>
            <a:ext cx="4567235" cy="781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4400" b="1">
                <a:latin typeface="Helvetica Neue"/>
                <a:ea typeface="Helvetica Neue"/>
                <a:cs typeface="Helvetica Neue"/>
                <a:sym typeface="Helvetica Neue"/>
              </a:rPr>
              <a:t>bioinformatics.ca</a:t>
            </a:r>
            <a:endParaRPr/>
          </a:p>
        </p:txBody>
      </p:sp>
      <p:pic>
        <p:nvPicPr>
          <p:cNvPr id="73" name="Google Shape;73;p1" descr="A logo with white dots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 l="12297" r="12122"/>
          <a:stretch/>
        </p:blipFill>
        <p:spPr>
          <a:xfrm>
            <a:off x="670379" y="1341316"/>
            <a:ext cx="5766816" cy="381509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 txBox="1"/>
          <p:nvPr/>
        </p:nvSpPr>
        <p:spPr>
          <a:xfrm>
            <a:off x="6648092" y="4210755"/>
            <a:ext cx="4873529" cy="416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bioinformaticsdotca.github.io</a:t>
            </a:r>
            <a:endParaRPr/>
          </a:p>
        </p:txBody>
      </p:sp>
      <p:sp>
        <p:nvSpPr>
          <p:cNvPr id="75" name="Google Shape;75;p1"/>
          <p:cNvSpPr txBox="1"/>
          <p:nvPr/>
        </p:nvSpPr>
        <p:spPr>
          <a:xfrm>
            <a:off x="10523913" y="46551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CD56-5D28-AA06-AEAD-ECB119A8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RMarkdown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2F2E3-9A9D-1BF8-08C9-375785CB7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17590" y="6080754"/>
            <a:ext cx="2131337" cy="51016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CA" sz="1800" dirty="0">
                <a:solidFill>
                  <a:schemeClr val="tx1"/>
                </a:solidFill>
              </a:rPr>
              <a:t>Source: Posit Co.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9064FF-802F-3D5B-6A9B-46FF91423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7" y="2705064"/>
            <a:ext cx="11879153" cy="201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6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C3DD-0DF6-3B14-483A-53C02DBD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Notebook Interface for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C5566A-1C47-4199-CFD0-ECB37D176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47" y="1355710"/>
            <a:ext cx="9311375" cy="503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2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9F39E-7330-BACA-8538-652C13D0D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9F73-0254-E4FB-D2C2-6031D6DD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Notebook Interface for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2AE1A-1A55-02A6-49FF-8098F143F7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62FBA-9EF4-61D3-2009-006C587AB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31" y="1416418"/>
            <a:ext cx="9095715" cy="492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79F6-6E43-A47C-AAFD-26B71B47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Scripts vs. Notebook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DC0C6-9CB5-2400-DD0A-5FEE2031A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Scripts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40516-D7B1-385C-035F-F4CDB83BBEF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CA" dirty="0"/>
              <a:t>Great for contained utilities and pipelines</a:t>
            </a:r>
          </a:p>
          <a:p>
            <a:pPr lvl="1"/>
            <a:r>
              <a:rPr lang="en-CA" dirty="0"/>
              <a:t>Storing functions to call elsewhere</a:t>
            </a:r>
          </a:p>
          <a:p>
            <a:pPr lvl="1"/>
            <a:r>
              <a:rPr lang="en-CA" dirty="0"/>
              <a:t>Complete processing pipeline</a:t>
            </a:r>
          </a:p>
          <a:p>
            <a:r>
              <a:rPr lang="en-CA" dirty="0"/>
              <a:t>Used when focus is </a:t>
            </a:r>
            <a:r>
              <a:rPr lang="en-CA" b="1" dirty="0"/>
              <a:t>Input/Output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4692FA-E10B-2154-15FE-90EE2EB6C2F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CA" dirty="0"/>
              <a:t>Notebook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34C88A-FA08-B6E9-DD66-64678F9F49F3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CA" dirty="0"/>
              <a:t>Great for documenting pipeline</a:t>
            </a:r>
          </a:p>
          <a:p>
            <a:r>
              <a:rPr lang="en-CA" dirty="0"/>
              <a:t>Combining results with code</a:t>
            </a:r>
          </a:p>
          <a:p>
            <a:r>
              <a:rPr lang="en-CA" dirty="0"/>
              <a:t>Used when focus is the</a:t>
            </a:r>
            <a:r>
              <a:rPr lang="en-CA" b="1" dirty="0"/>
              <a:t> procedure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701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CD2FD-43D2-47BE-D8F6-35DB97929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B5514-EB58-B86B-7B82-7BEA1644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0" y="2766218"/>
            <a:ext cx="8142460" cy="1325563"/>
          </a:xfrm>
        </p:spPr>
        <p:txBody>
          <a:bodyPr/>
          <a:lstStyle/>
          <a:p>
            <a:r>
              <a:rPr lang="en-CA" dirty="0"/>
              <a:t>Activity: Example Notebook</a:t>
            </a:r>
          </a:p>
        </p:txBody>
      </p:sp>
    </p:spTree>
    <p:extLst>
      <p:ext uri="{BB962C8B-B14F-4D97-AF65-F5344CB8AC3E}">
        <p14:creationId xmlns:p14="http://schemas.microsoft.com/office/powerpoint/2010/main" val="3872325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8023-0D14-8CB7-3EE6-59E9EFC1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Quarto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BB640-FD10-F848-3FB0-60EEB49C2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Improved version of </a:t>
            </a:r>
            <a:r>
              <a:rPr lang="en-CA" dirty="0" err="1"/>
              <a:t>Rmarkdown</a:t>
            </a:r>
            <a:endParaRPr lang="en-CA" dirty="0"/>
          </a:p>
          <a:p>
            <a:r>
              <a:rPr lang="en-CA" b="1" dirty="0"/>
              <a:t>Supports Python, R, Julia and Observable</a:t>
            </a:r>
          </a:p>
          <a:p>
            <a:r>
              <a:rPr lang="en-CA" dirty="0"/>
              <a:t>Compatible with </a:t>
            </a:r>
            <a:r>
              <a:rPr lang="en-CA" dirty="0" err="1"/>
              <a:t>Jupyter</a:t>
            </a:r>
            <a:r>
              <a:rPr lang="en-CA" dirty="0"/>
              <a:t> notebook and markdown files</a:t>
            </a:r>
          </a:p>
        </p:txBody>
      </p:sp>
    </p:spTree>
    <p:extLst>
      <p:ext uri="{BB962C8B-B14F-4D97-AF65-F5344CB8AC3E}">
        <p14:creationId xmlns:p14="http://schemas.microsoft.com/office/powerpoint/2010/main" val="502110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8E8B0-92F1-D41F-4251-7E3CEAA9F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1182-B1FA-0D84-A2F6-BD72B1FAF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770" y="2766218"/>
            <a:ext cx="8142460" cy="1325563"/>
          </a:xfrm>
        </p:spPr>
        <p:txBody>
          <a:bodyPr/>
          <a:lstStyle/>
          <a:p>
            <a:r>
              <a:rPr lang="en-CA" dirty="0"/>
              <a:t>Activity: Create and automate an analysis report</a:t>
            </a:r>
          </a:p>
        </p:txBody>
      </p:sp>
    </p:spTree>
    <p:extLst>
      <p:ext uri="{BB962C8B-B14F-4D97-AF65-F5344CB8AC3E}">
        <p14:creationId xmlns:p14="http://schemas.microsoft.com/office/powerpoint/2010/main" val="2451573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82FD-48C7-9FEB-F361-561469AC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A7D3B-216E-F9BE-6ECA-EEFC3E339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Sometimes you may want to compile multiple notebooks</a:t>
            </a:r>
          </a:p>
          <a:p>
            <a:pPr lvl="1"/>
            <a:r>
              <a:rPr lang="en-CA" dirty="0"/>
              <a:t>Compile all analyses for a study</a:t>
            </a:r>
          </a:p>
          <a:p>
            <a:pPr lvl="1"/>
            <a:r>
              <a:rPr lang="en-CA" dirty="0"/>
              <a:t>Compile all documentation for a software package</a:t>
            </a:r>
          </a:p>
          <a:p>
            <a:pPr lvl="1"/>
            <a:r>
              <a:rPr lang="en-CA" dirty="0"/>
              <a:t>Host a lab webpage</a:t>
            </a:r>
          </a:p>
        </p:txBody>
      </p:sp>
    </p:spTree>
    <p:extLst>
      <p:ext uri="{BB962C8B-B14F-4D97-AF65-F5344CB8AC3E}">
        <p14:creationId xmlns:p14="http://schemas.microsoft.com/office/powerpoint/2010/main" val="3582849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0518-4531-76DA-F44C-01ACC313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522" y="2766218"/>
            <a:ext cx="7146956" cy="1325563"/>
          </a:xfrm>
        </p:spPr>
        <p:txBody>
          <a:bodyPr/>
          <a:lstStyle/>
          <a:p>
            <a:r>
              <a:rPr lang="en-CA" dirty="0"/>
              <a:t>Activity: Create a Webpage</a:t>
            </a:r>
          </a:p>
        </p:txBody>
      </p:sp>
    </p:spTree>
    <p:extLst>
      <p:ext uri="{BB962C8B-B14F-4D97-AF65-F5344CB8AC3E}">
        <p14:creationId xmlns:p14="http://schemas.microsoft.com/office/powerpoint/2010/main" val="1385960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A692-7A5C-D521-7DB6-EBADF459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Webpage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BFD89-0DD7-65A0-E23F-634EB61FF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Click the Project Icon and select ‘New Project’</a:t>
            </a:r>
          </a:p>
          <a:p>
            <a:r>
              <a:rPr lang="en-CA" dirty="0"/>
              <a:t>Select ‘Quarto Website’ and choose a directory and project name</a:t>
            </a:r>
          </a:p>
          <a:p>
            <a:r>
              <a:rPr lang="en-CA" dirty="0"/>
              <a:t>Explore the core contents of a Quarto webpage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CA" b="1" dirty="0"/>
              <a:t>YAML file (_</a:t>
            </a:r>
            <a:r>
              <a:rPr lang="en-CA" b="1" dirty="0" err="1"/>
              <a:t>quarto.yml</a:t>
            </a:r>
            <a:r>
              <a:rPr lang="en-CA" b="1" dirty="0"/>
              <a:t>)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CA" b="1" dirty="0"/>
              <a:t>Landing page (</a:t>
            </a:r>
            <a:r>
              <a:rPr lang="en-CA" b="1" dirty="0" err="1"/>
              <a:t>index.qmd</a:t>
            </a:r>
            <a:r>
              <a:rPr lang="en-CA" b="1" dirty="0"/>
              <a:t>)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CA" dirty="0"/>
              <a:t>CSS Styles (styles.css)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CA" dirty="0"/>
              <a:t>Additional page (</a:t>
            </a:r>
            <a:r>
              <a:rPr lang="en-CA" dirty="0" err="1"/>
              <a:t>about.qmd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080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5493" y="271515"/>
            <a:ext cx="4021014" cy="6033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BA56E-1151-03ED-4647-25772D968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7500-7DBE-E591-3011-91F1BB6F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Webpage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8F6D5-39CC-9215-8DC9-6DCF8087C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lang="en-CA" dirty="0"/>
              <a:t>Go to the </a:t>
            </a:r>
            <a:r>
              <a:rPr lang="en-CA" dirty="0" err="1"/>
              <a:t>Index.qmd</a:t>
            </a:r>
            <a:r>
              <a:rPr lang="en-CA" dirty="0"/>
              <a:t> file and hit ‘Render’</a:t>
            </a:r>
          </a:p>
          <a:p>
            <a:pPr marL="628650" indent="-514350">
              <a:buFont typeface="+mj-lt"/>
              <a:buAutoNum type="arabicPeriod"/>
            </a:pPr>
            <a:r>
              <a:rPr lang="en-CA" dirty="0"/>
              <a:t>After rendering is complete, your browser should automatically open to the webpage.</a:t>
            </a:r>
          </a:p>
          <a:p>
            <a:pPr marL="628650" indent="-514350">
              <a:buFont typeface="+mj-lt"/>
              <a:buAutoNum type="arabicPeriod"/>
            </a:pPr>
            <a:r>
              <a:rPr lang="en-CA" dirty="0"/>
              <a:t>If it does not, open the _site/ folder and open the ‘index.html’ file</a:t>
            </a:r>
          </a:p>
          <a:p>
            <a:pPr marL="11430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9E55F-FC7C-2585-B254-9BC8047CC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2" y="4407794"/>
            <a:ext cx="9745435" cy="523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B5814F-8C63-687D-AC76-C026C7276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91" y="5168740"/>
            <a:ext cx="6439799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87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B994-A22F-97AD-FBA4-13A833C6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a Webpage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3FED9-9512-C33C-1195-2F23AA5D8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indent="-514350">
              <a:buFont typeface="+mj-lt"/>
              <a:buAutoNum type="arabicPeriod"/>
            </a:pPr>
            <a:r>
              <a:rPr lang="en-CA" dirty="0"/>
              <a:t>Change the author, title</a:t>
            </a:r>
          </a:p>
          <a:p>
            <a:pPr marL="628650" indent="-514350">
              <a:buFont typeface="+mj-lt"/>
              <a:buAutoNum type="arabicPeriod"/>
            </a:pPr>
            <a:r>
              <a:rPr lang="en-CA" dirty="0"/>
              <a:t>Add new pages</a:t>
            </a:r>
          </a:p>
          <a:p>
            <a:pPr marL="1085850" lvl="1" indent="-514350">
              <a:buFont typeface="+mj-lt"/>
              <a:buAutoNum type="arabicPeriod"/>
            </a:pPr>
            <a:r>
              <a:rPr lang="en-CA" dirty="0"/>
              <a:t>Consider adding the reports we worked on to the folder!</a:t>
            </a:r>
          </a:p>
          <a:p>
            <a:pPr marL="628650" indent="-514350">
              <a:buFont typeface="+mj-lt"/>
              <a:buAutoNum type="arabicPeriod"/>
            </a:pPr>
            <a:r>
              <a:rPr lang="en-CA" dirty="0"/>
              <a:t>Add a sear</a:t>
            </a:r>
          </a:p>
          <a:p>
            <a:pPr marL="628650" indent="-514350">
              <a:buFont typeface="+mj-lt"/>
              <a:buAutoNum type="arabicPeriod"/>
            </a:pPr>
            <a:r>
              <a:rPr lang="en-CA" dirty="0"/>
              <a:t>Change the theme</a:t>
            </a:r>
          </a:p>
          <a:p>
            <a:pPr marL="628650" indent="-514350">
              <a:buFont typeface="+mj-lt"/>
              <a:buAutoNum type="arabicPeriod"/>
            </a:pPr>
            <a:r>
              <a:rPr lang="en-CA" dirty="0"/>
              <a:t>Change the output folder</a:t>
            </a:r>
          </a:p>
        </p:txBody>
      </p:sp>
    </p:spTree>
    <p:extLst>
      <p:ext uri="{BB962C8B-B14F-4D97-AF65-F5344CB8AC3E}">
        <p14:creationId xmlns:p14="http://schemas.microsoft.com/office/powerpoint/2010/main" val="1225329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FE19-C67D-06C3-D442-658B1B5B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Closing Remarks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BCC68-CDD1-20D9-7706-6FF481615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Scripts are great for</a:t>
            </a:r>
          </a:p>
          <a:p>
            <a:pPr lvl="1"/>
            <a:r>
              <a:rPr lang="en-CA" dirty="0"/>
              <a:t>Automating a finalised pipeline</a:t>
            </a:r>
          </a:p>
          <a:p>
            <a:pPr lvl="1"/>
            <a:r>
              <a:rPr lang="en-CA" dirty="0"/>
              <a:t>Only interested in the output</a:t>
            </a:r>
            <a:br>
              <a:rPr lang="en-CA" dirty="0"/>
            </a:br>
            <a:endParaRPr lang="en-CA" dirty="0"/>
          </a:p>
          <a:p>
            <a:r>
              <a:rPr lang="en-CA" dirty="0" err="1"/>
              <a:t>Rmarkdown</a:t>
            </a:r>
            <a:r>
              <a:rPr lang="en-CA" dirty="0"/>
              <a:t> and Quarto documents facilitate documentation of analysis protocols and easily integrate results</a:t>
            </a:r>
          </a:p>
          <a:p>
            <a:endParaRPr lang="en-CA" dirty="0"/>
          </a:p>
          <a:p>
            <a:r>
              <a:rPr lang="en-CA" dirty="0"/>
              <a:t>Adding both to your toolkit will help yield more efficient and </a:t>
            </a:r>
            <a:r>
              <a:rPr lang="en-CA"/>
              <a:t>reproducible analyses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1582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838200" y="118903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US"/>
              <a:t>Coffee Break &amp; Networking Session</a:t>
            </a:r>
            <a:endParaRPr/>
          </a:p>
        </p:txBody>
      </p:sp>
      <p:sp>
        <p:nvSpPr>
          <p:cNvPr id="109" name="Google Shape;109;p6"/>
          <p:cNvSpPr txBox="1">
            <a:spLocks noGrp="1"/>
          </p:cNvSpPr>
          <p:nvPr>
            <p:ph type="body" idx="1"/>
          </p:nvPr>
        </p:nvSpPr>
        <p:spPr>
          <a:xfrm>
            <a:off x="4386275" y="3352800"/>
            <a:ext cx="34194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Workshop Sponsors</a:t>
            </a:r>
            <a:endParaRPr/>
          </a:p>
        </p:txBody>
      </p:sp>
      <p:pic>
        <p:nvPicPr>
          <p:cNvPr id="110" name="Google Shape;110;p6" title="cih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489" y="4162607"/>
            <a:ext cx="3500780" cy="833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6" title="ude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175" y="4019275"/>
            <a:ext cx="2335933" cy="101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6" title="consortiumsantenumeriqu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91600" y="3558426"/>
            <a:ext cx="1709800" cy="177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6" title="combined_logo_whit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4482" y="3718076"/>
            <a:ext cx="1563066" cy="161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6" title="genomecanada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69083" y="5222806"/>
            <a:ext cx="1540082" cy="912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title="ontariogenomics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321026" y="5222800"/>
            <a:ext cx="1821236" cy="912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 title="genomequebec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99825" y="5070625"/>
            <a:ext cx="1709800" cy="1216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 title="ivado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9626" y="5222799"/>
            <a:ext cx="2085388" cy="101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 title="oicr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730331" y="5222783"/>
            <a:ext cx="1256757" cy="91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ctrTitle"/>
          </p:nvPr>
        </p:nvSpPr>
        <p:spPr>
          <a:xfrm>
            <a:off x="640492" y="2250180"/>
            <a:ext cx="7094838" cy="102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 Light"/>
              <a:buNone/>
            </a:pPr>
            <a:r>
              <a:rPr lang="en-US" b="1" dirty="0"/>
              <a:t>Module 5: </a:t>
            </a:r>
            <a:br>
              <a:rPr lang="en-US" b="1" dirty="0"/>
            </a:br>
            <a:r>
              <a:rPr lang="en-US" b="1" dirty="0" err="1"/>
              <a:t>RMarkdown</a:t>
            </a:r>
            <a:r>
              <a:rPr lang="en-US" b="1" dirty="0"/>
              <a:t> &amp; Quarto</a:t>
            </a:r>
            <a:endParaRPr dirty="0"/>
          </a:p>
        </p:txBody>
      </p:sp>
      <p:sp>
        <p:nvSpPr>
          <p:cNvPr id="86" name="Google Shape;86;p3"/>
          <p:cNvSpPr txBox="1">
            <a:spLocks noGrp="1"/>
          </p:cNvSpPr>
          <p:nvPr>
            <p:ph type="subTitle" idx="1"/>
          </p:nvPr>
        </p:nvSpPr>
        <p:spPr>
          <a:xfrm>
            <a:off x="1782641" y="3276720"/>
            <a:ext cx="48105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CA" dirty="0"/>
              <a:t>Adrien Osakwe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INTRODUCTION TO R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October 1st-2nd, 2025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66654" y="492312"/>
            <a:ext cx="2547551" cy="254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 title="combined_logo_whit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1505" y="4571750"/>
            <a:ext cx="2117825" cy="211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 title="Image 1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6213" y="3525275"/>
            <a:ext cx="3228452" cy="11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96" name="Google Shape;9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CA" dirty="0"/>
              <a:t>Understand the different file formats for R code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CA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CA" dirty="0"/>
              <a:t>Distinguish the situations in which to use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CA" dirty="0"/>
              <a:t>R scripts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CA" dirty="0" err="1"/>
              <a:t>RMarkdown</a:t>
            </a:r>
            <a:r>
              <a:rPr lang="en-CA" dirty="0"/>
              <a:t> or Quarto documents 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CA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CA" dirty="0"/>
              <a:t>Familiarize yourselves with the output formats attainable from notebook-based files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 Light"/>
              <a:buNone/>
            </a:pPr>
            <a:r>
              <a:rPr lang="en-CA" dirty="0"/>
              <a:t>Outline</a:t>
            </a:r>
            <a:endParaRPr dirty="0"/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21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CA" dirty="0" err="1"/>
              <a:t>RMarkdown</a:t>
            </a:r>
            <a:r>
              <a:rPr lang="en-CA" dirty="0"/>
              <a:t> and Quarto</a:t>
            </a:r>
          </a:p>
          <a:p>
            <a:pPr marL="6921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CA" dirty="0"/>
          </a:p>
          <a:p>
            <a:pPr marL="6921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CA" dirty="0"/>
              <a:t>Notebook vs. Scripts</a:t>
            </a:r>
          </a:p>
          <a:p>
            <a:pPr marL="6921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CA" dirty="0"/>
          </a:p>
          <a:p>
            <a:pPr marL="6921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CA" dirty="0"/>
              <a:t>Developing automated reports</a:t>
            </a:r>
          </a:p>
          <a:p>
            <a:pPr marL="6921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CA" dirty="0"/>
          </a:p>
          <a:p>
            <a:pPr marL="6921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CA" dirty="0"/>
              <a:t>Webpage for documentation</a:t>
            </a:r>
          </a:p>
          <a:p>
            <a:pPr marL="6921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CA" dirty="0"/>
          </a:p>
          <a:p>
            <a:pPr marL="6921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CA" dirty="0"/>
              <a:t>Closing Remarks</a:t>
            </a:r>
          </a:p>
          <a:p>
            <a:pPr marL="6921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CA" dirty="0"/>
          </a:p>
          <a:p>
            <a:pPr marL="6921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0628-07FC-EDC2-9A5C-7E9C85E7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Communicating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A89E0-848D-B2C7-981F-48B51955D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Scripts are lightweight and easy to get started with</a:t>
            </a:r>
          </a:p>
          <a:p>
            <a:r>
              <a:rPr lang="en-CA" dirty="0"/>
              <a:t>BUT what if you need to share results with someone?</a:t>
            </a:r>
          </a:p>
          <a:p>
            <a:endParaRPr lang="en-CA" dirty="0"/>
          </a:p>
          <a:p>
            <a:pPr marL="628650" indent="-514350">
              <a:buFont typeface="+mj-lt"/>
              <a:buAutoNum type="arabicPeriod"/>
            </a:pPr>
            <a:r>
              <a:rPr lang="en-CA" dirty="0"/>
              <a:t>Need to extract plots and tables</a:t>
            </a:r>
          </a:p>
          <a:p>
            <a:pPr lvl="1"/>
            <a:r>
              <a:rPr lang="en-CA" dirty="0"/>
              <a:t>Compile into a report to share</a:t>
            </a:r>
          </a:p>
          <a:p>
            <a:pPr marL="628650" indent="-514350">
              <a:buFont typeface="+mj-lt"/>
              <a:buAutoNum type="arabicPeriod"/>
            </a:pPr>
            <a:r>
              <a:rPr lang="en-CA" dirty="0"/>
              <a:t>Need to repeat step 1. if the data changes</a:t>
            </a:r>
          </a:p>
          <a:p>
            <a:pPr marL="628650" indent="-514350">
              <a:buFont typeface="+mj-lt"/>
              <a:buAutoNum type="arabicPeriod"/>
            </a:pPr>
            <a:r>
              <a:rPr lang="en-CA" dirty="0"/>
              <a:t>Have to ensure the plots in your report are from the exact same code</a:t>
            </a:r>
          </a:p>
        </p:txBody>
      </p:sp>
    </p:spTree>
    <p:extLst>
      <p:ext uri="{BB962C8B-B14F-4D97-AF65-F5344CB8AC3E}">
        <p14:creationId xmlns:p14="http://schemas.microsoft.com/office/powerpoint/2010/main" val="321755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2E43-46D4-ADF2-C272-BF98DDF5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Communicating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FC8C8-2CE6-33A0-8470-5428E9B0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87" y="1412421"/>
            <a:ext cx="9080626" cy="492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1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7DFB-2E88-4F52-4C15-A5B66464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Communicating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1A543-D269-4D2D-4D8F-05F4A22F7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May want to combine your code with detailed descriptions</a:t>
            </a:r>
          </a:p>
          <a:p>
            <a:pPr lvl="1"/>
            <a:r>
              <a:rPr lang="en-CA" dirty="0"/>
              <a:t>Incorporate math notation for modelling tasks</a:t>
            </a:r>
          </a:p>
          <a:p>
            <a:pPr lvl="1"/>
            <a:r>
              <a:rPr lang="en-CA" dirty="0"/>
              <a:t>Explain process behind pipeline</a:t>
            </a:r>
          </a:p>
          <a:p>
            <a:r>
              <a:rPr lang="en-CA" dirty="0"/>
              <a:t>Want to ensure the </a:t>
            </a:r>
            <a:r>
              <a:rPr lang="en-CA" b="1" dirty="0"/>
              <a:t>flow of your analysis and results</a:t>
            </a:r>
          </a:p>
          <a:p>
            <a:endParaRPr lang="en-CA" b="1" dirty="0"/>
          </a:p>
          <a:p>
            <a:endParaRPr lang="en-CA" b="1" dirty="0"/>
          </a:p>
          <a:p>
            <a:pPr marL="114300" indent="0">
              <a:buNone/>
            </a:pPr>
            <a:r>
              <a:rPr lang="en-CA" b="1" dirty="0">
                <a:sym typeface="Wingdings" panose="05000000000000000000" pitchFamily="2" charset="2"/>
              </a:rPr>
              <a:t> R Notebooks</a:t>
            </a:r>
            <a:endParaRPr lang="en-CA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ED86663-481E-E18B-DD80-7F5E454B3B5E}"/>
              </a:ext>
            </a:extLst>
          </p:cNvPr>
          <p:cNvGrpSpPr/>
          <p:nvPr/>
        </p:nvGrpSpPr>
        <p:grpSpPr>
          <a:xfrm>
            <a:off x="8439056" y="4217934"/>
            <a:ext cx="3604034" cy="1756011"/>
            <a:chOff x="93930" y="3937113"/>
            <a:chExt cx="3604034" cy="175601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3575E66-B173-A297-DA64-594009B49511}"/>
                </a:ext>
              </a:extLst>
            </p:cNvPr>
            <p:cNvSpPr/>
            <p:nvPr/>
          </p:nvSpPr>
          <p:spPr>
            <a:xfrm>
              <a:off x="93930" y="3937113"/>
              <a:ext cx="3604034" cy="76351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Text block #1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61DFE0-BAAC-E565-3CA1-F7637E57D6B5}"/>
                </a:ext>
              </a:extLst>
            </p:cNvPr>
            <p:cNvSpPr/>
            <p:nvPr/>
          </p:nvSpPr>
          <p:spPr>
            <a:xfrm>
              <a:off x="93930" y="4719012"/>
              <a:ext cx="3604034" cy="31211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Text block #2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42994A-555D-0FDA-C7DF-CBAE55343983}"/>
                </a:ext>
              </a:extLst>
            </p:cNvPr>
            <p:cNvSpPr/>
            <p:nvPr/>
          </p:nvSpPr>
          <p:spPr>
            <a:xfrm>
              <a:off x="93930" y="5054722"/>
              <a:ext cx="3604034" cy="63840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Text block #3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ED924E-7F8D-32C1-A16F-4363834028DF}"/>
              </a:ext>
            </a:extLst>
          </p:cNvPr>
          <p:cNvGrpSpPr/>
          <p:nvPr/>
        </p:nvGrpSpPr>
        <p:grpSpPr>
          <a:xfrm>
            <a:off x="148910" y="4585975"/>
            <a:ext cx="3604034" cy="1019928"/>
            <a:chOff x="4052935" y="3596304"/>
            <a:chExt cx="3604034" cy="101992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277A7D-49CC-831A-B1A7-B08D4B67873A}"/>
                </a:ext>
              </a:extLst>
            </p:cNvPr>
            <p:cNvSpPr/>
            <p:nvPr/>
          </p:nvSpPr>
          <p:spPr>
            <a:xfrm>
              <a:off x="4052935" y="3596304"/>
              <a:ext cx="3604034" cy="6816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Code Block # 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2FA46A-B145-341E-96DD-F5F87ED68BF5}"/>
                </a:ext>
              </a:extLst>
            </p:cNvPr>
            <p:cNvSpPr/>
            <p:nvPr/>
          </p:nvSpPr>
          <p:spPr>
            <a:xfrm>
              <a:off x="4052935" y="4304117"/>
              <a:ext cx="3604034" cy="3121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Code Block #2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7CB9EAE-8097-B531-A839-26918B083A8D}"/>
              </a:ext>
            </a:extLst>
          </p:cNvPr>
          <p:cNvSpPr/>
          <p:nvPr/>
        </p:nvSpPr>
        <p:spPr>
          <a:xfrm>
            <a:off x="4293983" y="4613594"/>
            <a:ext cx="3604034" cy="9646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Plot #1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A15D9-C428-02C3-B411-D0FD3A21A393}"/>
              </a:ext>
            </a:extLst>
          </p:cNvPr>
          <p:cNvSpPr txBox="1"/>
          <p:nvPr/>
        </p:nvSpPr>
        <p:spPr>
          <a:xfrm>
            <a:off x="3797127" y="4741996"/>
            <a:ext cx="452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00DD6-298A-456D-50D3-F16339F2FBD4}"/>
              </a:ext>
            </a:extLst>
          </p:cNvPr>
          <p:cNvSpPr txBox="1"/>
          <p:nvPr/>
        </p:nvSpPr>
        <p:spPr>
          <a:xfrm>
            <a:off x="7942200" y="4741996"/>
            <a:ext cx="452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04646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7A84-39A9-8B78-6CDA-7AEFA9BB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Notebook Interface for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FE24B-F67F-CB00-C0E7-3A1A3625F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901" y="1650944"/>
            <a:ext cx="10515600" cy="4351338"/>
          </a:xfrm>
        </p:spPr>
        <p:txBody>
          <a:bodyPr/>
          <a:lstStyle/>
          <a:p>
            <a:r>
              <a:rPr lang="en-CA" dirty="0"/>
              <a:t>Enables incorporation of code and results into readable text</a:t>
            </a:r>
          </a:p>
          <a:p>
            <a:r>
              <a:rPr lang="en-CA" b="1" dirty="0" err="1"/>
              <a:t>Rmarkdown</a:t>
            </a:r>
            <a:r>
              <a:rPr lang="en-CA" b="1" dirty="0"/>
              <a:t> &amp; Quarto</a:t>
            </a:r>
          </a:p>
          <a:p>
            <a:r>
              <a:rPr lang="en-CA" b="1" dirty="0" err="1"/>
              <a:t>Jupyter</a:t>
            </a:r>
            <a:r>
              <a:rPr lang="en-CA" b="1" dirty="0"/>
              <a:t> Notebook</a:t>
            </a:r>
            <a:r>
              <a:rPr lang="en-CA" dirty="0"/>
              <a:t>	</a:t>
            </a:r>
          </a:p>
          <a:p>
            <a:endParaRPr lang="en-CA" dirty="0"/>
          </a:p>
          <a:p>
            <a:r>
              <a:rPr lang="en-CA" dirty="0"/>
              <a:t>Facilitates reproducible workflows</a:t>
            </a:r>
          </a:p>
          <a:p>
            <a:endParaRPr lang="en-CA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A20327-A0C4-7C76-09F8-4042846B4A61}"/>
              </a:ext>
            </a:extLst>
          </p:cNvPr>
          <p:cNvGrpSpPr/>
          <p:nvPr/>
        </p:nvGrpSpPr>
        <p:grpSpPr>
          <a:xfrm>
            <a:off x="6934954" y="2304473"/>
            <a:ext cx="3604034" cy="4046899"/>
            <a:chOff x="5622202" y="2480650"/>
            <a:chExt cx="4137434" cy="35216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8D6EEC-B001-ADD4-0FFD-153D8140A997}"/>
                </a:ext>
              </a:extLst>
            </p:cNvPr>
            <p:cNvSpPr/>
            <p:nvPr/>
          </p:nvSpPr>
          <p:spPr>
            <a:xfrm>
              <a:off x="5622202" y="2480650"/>
              <a:ext cx="4137434" cy="271604"/>
            </a:xfrm>
            <a:prstGeom prst="rect">
              <a:avLst/>
            </a:prstGeom>
            <a:solidFill>
              <a:schemeClr val="bg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Notebook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7CE35A-A79B-CCAB-2642-022C343ED78A}"/>
                </a:ext>
              </a:extLst>
            </p:cNvPr>
            <p:cNvSpPr/>
            <p:nvPr/>
          </p:nvSpPr>
          <p:spPr>
            <a:xfrm>
              <a:off x="5622202" y="2764587"/>
              <a:ext cx="4137434" cy="66441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Text block #1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DA1DAE-CB27-D99A-31E7-BAA22F45D5B2}"/>
                </a:ext>
              </a:extLst>
            </p:cNvPr>
            <p:cNvSpPr/>
            <p:nvPr/>
          </p:nvSpPr>
          <p:spPr>
            <a:xfrm>
              <a:off x="5622202" y="3428134"/>
              <a:ext cx="4137434" cy="59314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Code Block #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FF3EB2E-0688-BCD0-D70A-8EC5791BBFA4}"/>
                </a:ext>
              </a:extLst>
            </p:cNvPr>
            <p:cNvSpPr/>
            <p:nvPr/>
          </p:nvSpPr>
          <p:spPr>
            <a:xfrm>
              <a:off x="5622202" y="4878867"/>
              <a:ext cx="4137434" cy="2716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Text block #2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0A81B0-A545-CECC-C048-333AE0958967}"/>
                </a:ext>
              </a:extLst>
            </p:cNvPr>
            <p:cNvSpPr/>
            <p:nvPr/>
          </p:nvSpPr>
          <p:spPr>
            <a:xfrm>
              <a:off x="5622202" y="4033614"/>
              <a:ext cx="4137434" cy="83947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Plot #1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C2594E-030F-90F2-0E16-8B8A1D73A3D3}"/>
                </a:ext>
              </a:extLst>
            </p:cNvPr>
            <p:cNvSpPr/>
            <p:nvPr/>
          </p:nvSpPr>
          <p:spPr>
            <a:xfrm>
              <a:off x="5622202" y="5162804"/>
              <a:ext cx="4137434" cy="2716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Code Block #2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9D5C6D-8812-3C8A-FFD5-D1A33B5CAD16}"/>
                </a:ext>
              </a:extLst>
            </p:cNvPr>
            <p:cNvSpPr/>
            <p:nvPr/>
          </p:nvSpPr>
          <p:spPr>
            <a:xfrm>
              <a:off x="5622202" y="5446741"/>
              <a:ext cx="4137434" cy="55554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Text block #3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368425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550</Words>
  <Application>Microsoft Office PowerPoint</Application>
  <PresentationFormat>Widescreen</PresentationFormat>
  <Paragraphs>119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Helvetica Neue Light</vt:lpstr>
      <vt:lpstr>Wingdings</vt:lpstr>
      <vt:lpstr>Helvetica Neue</vt:lpstr>
      <vt:lpstr>Arial</vt:lpstr>
      <vt:lpstr>1_Custom Design</vt:lpstr>
      <vt:lpstr>Office Theme</vt:lpstr>
      <vt:lpstr>Custom Design</vt:lpstr>
      <vt:lpstr>PowerPoint Presentation</vt:lpstr>
      <vt:lpstr>PowerPoint Presentation</vt:lpstr>
      <vt:lpstr>Module 5:  RMarkdown &amp; Quarto</vt:lpstr>
      <vt:lpstr>Learning Objectives</vt:lpstr>
      <vt:lpstr>Outline</vt:lpstr>
      <vt:lpstr>Communicating Results</vt:lpstr>
      <vt:lpstr>Communicating Results</vt:lpstr>
      <vt:lpstr>Communicating Results</vt:lpstr>
      <vt:lpstr>Notebook Interface for R</vt:lpstr>
      <vt:lpstr>RMarkdown</vt:lpstr>
      <vt:lpstr>Notebook Interface for R</vt:lpstr>
      <vt:lpstr>Notebook Interface for R</vt:lpstr>
      <vt:lpstr>Scripts vs. Notebook</vt:lpstr>
      <vt:lpstr>Activity: Example Notebook</vt:lpstr>
      <vt:lpstr>Quarto</vt:lpstr>
      <vt:lpstr>Activity: Create and automate an analysis report</vt:lpstr>
      <vt:lpstr>Websites</vt:lpstr>
      <vt:lpstr>Activity: Create a Webpage</vt:lpstr>
      <vt:lpstr>Create a Webpage</vt:lpstr>
      <vt:lpstr>Create a Webpage</vt:lpstr>
      <vt:lpstr>Create a Webpage</vt:lpstr>
      <vt:lpstr>Closing Remarks</vt:lpstr>
      <vt:lpstr>Coffee Break &amp; Networking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Nia Hughes</dc:creator>
  <cp:lastModifiedBy>Adrien Osakwe</cp:lastModifiedBy>
  <cp:revision>2</cp:revision>
  <dcterms:created xsi:type="dcterms:W3CDTF">2025-05-15T14:28:53Z</dcterms:created>
  <dcterms:modified xsi:type="dcterms:W3CDTF">2025-09-15T19:45:47Z</dcterms:modified>
</cp:coreProperties>
</file>