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316" r:id="rId2"/>
    <p:sldId id="321" r:id="rId3"/>
    <p:sldId id="396" r:id="rId4"/>
    <p:sldId id="460" r:id="rId5"/>
    <p:sldId id="319" r:id="rId6"/>
    <p:sldId id="397" r:id="rId7"/>
    <p:sldId id="399" r:id="rId8"/>
    <p:sldId id="450" r:id="rId9"/>
    <p:sldId id="400" r:id="rId10"/>
    <p:sldId id="411" r:id="rId11"/>
    <p:sldId id="413" r:id="rId12"/>
    <p:sldId id="424" r:id="rId13"/>
    <p:sldId id="462" r:id="rId14"/>
    <p:sldId id="425" r:id="rId15"/>
    <p:sldId id="452" r:id="rId16"/>
    <p:sldId id="401" r:id="rId17"/>
    <p:sldId id="412" r:id="rId18"/>
    <p:sldId id="403" r:id="rId19"/>
    <p:sldId id="426" r:id="rId20"/>
    <p:sldId id="453" r:id="rId21"/>
    <p:sldId id="418" r:id="rId22"/>
    <p:sldId id="416" r:id="rId23"/>
    <p:sldId id="417" r:id="rId24"/>
    <p:sldId id="414" r:id="rId25"/>
    <p:sldId id="454" r:id="rId26"/>
    <p:sldId id="459" r:id="rId27"/>
    <p:sldId id="463" r:id="rId28"/>
    <p:sldId id="415" r:id="rId29"/>
    <p:sldId id="446" r:id="rId30"/>
    <p:sldId id="407" r:id="rId31"/>
    <p:sldId id="408" r:id="rId32"/>
    <p:sldId id="422" r:id="rId33"/>
    <p:sldId id="423" r:id="rId34"/>
    <p:sldId id="428" r:id="rId35"/>
    <p:sldId id="464" r:id="rId36"/>
    <p:sldId id="406" r:id="rId37"/>
    <p:sldId id="405" r:id="rId38"/>
    <p:sldId id="419" r:id="rId39"/>
    <p:sldId id="421" r:id="rId40"/>
    <p:sldId id="443" r:id="rId41"/>
    <p:sldId id="442" r:id="rId42"/>
    <p:sldId id="465" r:id="rId43"/>
    <p:sldId id="449" r:id="rId44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62180-3C29-41C1-98D9-8CE77F9719F8}" v="1" dt="2024-08-14T13:54:18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 Leigh Schofield, Miss" userId="S::dona.schofield@mcgill.ca::38e1b6c9-d5fe-4ea3-8f12-ecc25fd68607" providerId="AD" clId="Web-{F65C5CCE-621F-0A6D-422D-1F362DFDAFF6}"/>
    <pc:docChg chg="modSld">
      <pc:chgData name="Dona Leigh Schofield, Miss" userId="S::dona.schofield@mcgill.ca::38e1b6c9-d5fe-4ea3-8f12-ecc25fd68607" providerId="AD" clId="Web-{F65C5CCE-621F-0A6D-422D-1F362DFDAFF6}" dt="2024-02-02T15:46:04.209" v="9" actId="1076"/>
      <pc:docMkLst>
        <pc:docMk/>
      </pc:docMkLst>
      <pc:sldChg chg="addSp delSp modSp">
        <pc:chgData name="Dona Leigh Schofield, Miss" userId="S::dona.schofield@mcgill.ca::38e1b6c9-d5fe-4ea3-8f12-ecc25fd68607" providerId="AD" clId="Web-{F65C5CCE-621F-0A6D-422D-1F362DFDAFF6}" dt="2024-02-02T15:46:04.209" v="9" actId="1076"/>
        <pc:sldMkLst>
          <pc:docMk/>
          <pc:sldMk cId="3301951615" sldId="338"/>
        </pc:sldMkLst>
        <pc:spChg chg="mod">
          <ac:chgData name="Dona Leigh Schofield, Miss" userId="S::dona.schofield@mcgill.ca::38e1b6c9-d5fe-4ea3-8f12-ecc25fd68607" providerId="AD" clId="Web-{F65C5CCE-621F-0A6D-422D-1F362DFDAFF6}" dt="2024-02-02T15:45:59.990" v="8" actId="1076"/>
          <ac:spMkLst>
            <pc:docMk/>
            <pc:sldMk cId="3301951615" sldId="338"/>
            <ac:spMk id="17" creationId="{16AE1CEB-BA97-61DD-841E-10CAC5F24A90}"/>
          </ac:spMkLst>
        </pc:spChg>
        <pc:picChg chg="del mod">
          <ac:chgData name="Dona Leigh Schofield, Miss" userId="S::dona.schofield@mcgill.ca::38e1b6c9-d5fe-4ea3-8f12-ecc25fd68607" providerId="AD" clId="Web-{F65C5CCE-621F-0A6D-422D-1F362DFDAFF6}" dt="2024-02-02T15:45:31.568" v="2"/>
          <ac:picMkLst>
            <pc:docMk/>
            <pc:sldMk cId="3301951615" sldId="338"/>
            <ac:picMk id="2" creationId="{8E3F27C8-DBC5-7B60-3389-820D42388E87}"/>
          </ac:picMkLst>
        </pc:picChg>
        <pc:picChg chg="add mod">
          <ac:chgData name="Dona Leigh Schofield, Miss" userId="S::dona.schofield@mcgill.ca::38e1b6c9-d5fe-4ea3-8f12-ecc25fd68607" providerId="AD" clId="Web-{F65C5CCE-621F-0A6D-422D-1F362DFDAFF6}" dt="2024-02-02T15:46:04.209" v="9" actId="1076"/>
          <ac:picMkLst>
            <pc:docMk/>
            <pc:sldMk cId="3301951615" sldId="338"/>
            <ac:picMk id="3" creationId="{65793EB9-6283-B765-69A4-3102E0A40AC3}"/>
          </ac:picMkLst>
        </pc:picChg>
      </pc:sldChg>
    </pc:docChg>
  </pc:docChgLst>
  <pc:docChgLst>
    <pc:chgData name="Dona Leigh Schofield, Miss" userId="S::dona.schofield@mcgill.ca::38e1b6c9-d5fe-4ea3-8f12-ecc25fd68607" providerId="AD" clId="Web-{5E69F6B3-768C-6B7F-5665-5905D663F244}"/>
    <pc:docChg chg="addSld delSld modSld">
      <pc:chgData name="Dona Leigh Schofield, Miss" userId="S::dona.schofield@mcgill.ca::38e1b6c9-d5fe-4ea3-8f12-ecc25fd68607" providerId="AD" clId="Web-{5E69F6B3-768C-6B7F-5665-5905D663F244}" dt="2024-02-02T15:37:04.864" v="232" actId="20577"/>
      <pc:docMkLst>
        <pc:docMk/>
      </pc:docMkLst>
      <pc:sldChg chg="modSp">
        <pc:chgData name="Dona Leigh Schofield, Miss" userId="S::dona.schofield@mcgill.ca::38e1b6c9-d5fe-4ea3-8f12-ecc25fd68607" providerId="AD" clId="Web-{5E69F6B3-768C-6B7F-5665-5905D663F244}" dt="2024-02-02T15:23:59.322" v="15" actId="20577"/>
        <pc:sldMkLst>
          <pc:docMk/>
          <pc:sldMk cId="2389275097" sldId="316"/>
        </pc:sldMkLst>
        <pc:spChg chg="mod">
          <ac:chgData name="Dona Leigh Schofield, Miss" userId="S::dona.schofield@mcgill.ca::38e1b6c9-d5fe-4ea3-8f12-ecc25fd68607" providerId="AD" clId="Web-{5E69F6B3-768C-6B7F-5665-5905D663F244}" dt="2024-02-02T15:23:48.681" v="9" actId="20577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45.306" v="8" actId="20577"/>
          <ac:spMkLst>
            <pc:docMk/>
            <pc:sldMk cId="2389275097" sldId="316"/>
            <ac:spMk id="4" creationId="{A45C165F-BC2D-0A42-B582-A27AE4DBB9CF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59.322" v="15" actId="20577"/>
          <ac:spMkLst>
            <pc:docMk/>
            <pc:sldMk cId="2389275097" sldId="316"/>
            <ac:spMk id="5" creationId="{DB57BC4C-E4DD-4EF8-4690-732D69EB13AE}"/>
          </ac:spMkLst>
        </pc:spChg>
      </pc:sldChg>
      <pc:sldChg chg="addSp delSp modSp">
        <pc:chgData name="Dona Leigh Schofield, Miss" userId="S::dona.schofield@mcgill.ca::38e1b6c9-d5fe-4ea3-8f12-ecc25fd68607" providerId="AD" clId="Web-{5E69F6B3-768C-6B7F-5665-5905D663F244}" dt="2024-02-02T15:35:47.769" v="198" actId="1076"/>
        <pc:sldMkLst>
          <pc:docMk/>
          <pc:sldMk cId="25426801" sldId="318"/>
        </pc:sldMkLst>
        <pc:spChg chg="add del mod">
          <ac:chgData name="Dona Leigh Schofield, Miss" userId="S::dona.schofield@mcgill.ca::38e1b6c9-d5fe-4ea3-8f12-ecc25fd68607" providerId="AD" clId="Web-{5E69F6B3-768C-6B7F-5665-5905D663F244}" dt="2024-02-02T15:26:46.793" v="79"/>
          <ac:spMkLst>
            <pc:docMk/>
            <pc:sldMk cId="25426801" sldId="318"/>
            <ac:spMk id="8" creationId="{EDFE1AC7-0223-86F9-55C5-65C422742B3D}"/>
          </ac:spMkLst>
        </pc:spChg>
        <pc:spChg chg="add mod">
          <ac:chgData name="Dona Leigh Schofield, Miss" userId="S::dona.schofield@mcgill.ca::38e1b6c9-d5fe-4ea3-8f12-ecc25fd68607" providerId="AD" clId="Web-{5E69F6B3-768C-6B7F-5665-5905D663F244}" dt="2024-02-02T15:35:47.769" v="198" actId="1076"/>
          <ac:spMkLst>
            <pc:docMk/>
            <pc:sldMk cId="25426801" sldId="318"/>
            <ac:spMk id="9" creationId="{96E43B87-1B60-9C0A-9BE3-C569E95F60F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6:39.918" v="78"/>
          <ac:picMkLst>
            <pc:docMk/>
            <pc:sldMk cId="25426801" sldId="318"/>
            <ac:picMk id="5" creationId="{445DE69D-0148-B5B2-7D3D-4AF1545F7874}"/>
          </ac:picMkLst>
        </pc:picChg>
      </pc:sldChg>
      <pc:sldChg chg="del">
        <pc:chgData name="Dona Leigh Schofield, Miss" userId="S::dona.schofield@mcgill.ca::38e1b6c9-d5fe-4ea3-8f12-ecc25fd68607" providerId="AD" clId="Web-{5E69F6B3-768C-6B7F-5665-5905D663F244}" dt="2024-02-02T15:24:35.619" v="16"/>
        <pc:sldMkLst>
          <pc:docMk/>
          <pc:sldMk cId="3090859882" sldId="32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37.697" v="17"/>
        <pc:sldMkLst>
          <pc:docMk/>
          <pc:sldMk cId="3875166176" sldId="32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4.807" v="23"/>
        <pc:sldMkLst>
          <pc:docMk/>
          <pc:sldMk cId="911825636" sldId="32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0.526" v="18"/>
        <pc:sldMkLst>
          <pc:docMk/>
          <pc:sldMk cId="2524112588" sldId="32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2.541" v="19"/>
        <pc:sldMkLst>
          <pc:docMk/>
          <pc:sldMk cId="1753906943" sldId="32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4.526" v="20"/>
        <pc:sldMkLst>
          <pc:docMk/>
          <pc:sldMk cId="3170032902" sldId="33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1.026" v="21"/>
        <pc:sldMkLst>
          <pc:docMk/>
          <pc:sldMk cId="2103382352" sldId="33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2.823" v="22"/>
        <pc:sldMkLst>
          <pc:docMk/>
          <pc:sldMk cId="479395502" sldId="33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6:32.324" v="77"/>
        <pc:sldMkLst>
          <pc:docMk/>
          <pc:sldMk cId="1631479927" sldId="33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9.901" v="26"/>
        <pc:sldMkLst>
          <pc:docMk/>
          <pc:sldMk cId="1758845151" sldId="334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4.448" v="33"/>
        <pc:sldMkLst>
          <pc:docMk/>
          <pc:sldMk cId="1825520502" sldId="33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8.354" v="25"/>
        <pc:sldMkLst>
          <pc:docMk/>
          <pc:sldMk cId="60247182" sldId="33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1.838" v="27"/>
        <pc:sldMkLst>
          <pc:docMk/>
          <pc:sldMk cId="3105658990" sldId="34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7.073" v="30"/>
        <pc:sldMkLst>
          <pc:docMk/>
          <pc:sldMk cId="905394482" sldId="34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6.526" v="24"/>
        <pc:sldMkLst>
          <pc:docMk/>
          <pc:sldMk cId="1574035170" sldId="345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0.823" v="32"/>
        <pc:sldMkLst>
          <pc:docMk/>
          <pc:sldMk cId="3754116297" sldId="34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5.635" v="29"/>
        <pc:sldMkLst>
          <pc:docMk/>
          <pc:sldMk cId="1540811849" sldId="34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8.635" v="31"/>
        <pc:sldMkLst>
          <pc:docMk/>
          <pc:sldMk cId="315297043" sldId="35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3.667" v="28"/>
        <pc:sldMkLst>
          <pc:docMk/>
          <pc:sldMk cId="1934570856" sldId="352"/>
        </pc:sldMkLst>
      </pc:sldChg>
      <pc:sldChg chg="modSp">
        <pc:chgData name="Dona Leigh Schofield, Miss" userId="S::dona.schofield@mcgill.ca::38e1b6c9-d5fe-4ea3-8f12-ecc25fd68607" providerId="AD" clId="Web-{5E69F6B3-768C-6B7F-5665-5905D663F244}" dt="2024-02-02T15:37:04.864" v="23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5E69F6B3-768C-6B7F-5665-5905D663F244}" dt="2024-02-02T15:36:19.301" v="207" actId="1076"/>
          <ac:spMkLst>
            <pc:docMk/>
            <pc:sldMk cId="742620507" sldId="353"/>
            <ac:spMk id="2" creationId="{4927BB53-9B9C-129F-A1E3-EEB13FE26D89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37:04.864" v="232" actId="20577"/>
          <ac:spMkLst>
            <pc:docMk/>
            <pc:sldMk cId="742620507" sldId="353"/>
            <ac:spMk id="3" creationId="{7D6D0FD1-C3AF-4B3B-2756-C8EC565B082F}"/>
          </ac:spMkLst>
        </pc:spChg>
      </pc:sldChg>
      <pc:sldChg chg="add replId">
        <pc:chgData name="Dona Leigh Schofield, Miss" userId="S::dona.schofield@mcgill.ca::38e1b6c9-d5fe-4ea3-8f12-ecc25fd68607" providerId="AD" clId="Web-{5E69F6B3-768C-6B7F-5665-5905D663F244}" dt="2024-02-02T15:34:41.487" v="163"/>
        <pc:sldMkLst>
          <pc:docMk/>
          <pc:sldMk cId="130104463" sldId="354"/>
        </pc:sldMkLst>
      </pc:sldChg>
      <pc:sldChg chg="delSp add del replId">
        <pc:chgData name="Dona Leigh Schofield, Miss" userId="S::dona.schofield@mcgill.ca::38e1b6c9-d5fe-4ea3-8f12-ecc25fd68607" providerId="AD" clId="Web-{5E69F6B3-768C-6B7F-5665-5905D663F244}" dt="2024-02-02T15:34:37.831" v="162"/>
        <pc:sldMkLst>
          <pc:docMk/>
          <pc:sldMk cId="783211411" sldId="354"/>
        </pc:sldMkLst>
        <pc:spChg chg="del">
          <ac:chgData name="Dona Leigh Schofield, Miss" userId="S::dona.schofield@mcgill.ca::38e1b6c9-d5fe-4ea3-8f12-ecc25fd68607" providerId="AD" clId="Web-{5E69F6B3-768C-6B7F-5665-5905D663F244}" dt="2024-02-02T15:28:54.404" v="147"/>
          <ac:spMkLst>
            <pc:docMk/>
            <pc:sldMk cId="783211411" sldId="354"/>
            <ac:spMk id="17" creationId="{F0090994-0897-6D62-7FBB-DFAB854A5A5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8:48.357" v="146"/>
          <ac:picMkLst>
            <pc:docMk/>
            <pc:sldMk cId="783211411" sldId="354"/>
            <ac:picMk id="15" creationId="{1CE9E456-7535-CC3A-31D0-F50080A080C6}"/>
          </ac:picMkLst>
        </pc:picChg>
      </pc:sldChg>
    </pc:docChg>
  </pc:docChgLst>
  <pc:docChgLst>
    <pc:chgData name="Dona Leigh Schofield, Miss" userId="S::dona.schofield@mcgill.ca::38e1b6c9-d5fe-4ea3-8f12-ecc25fd68607" providerId="AD" clId="Web-{07B59E40-5557-89C2-3096-368B96CFB255}"/>
    <pc:docChg chg="modSld">
      <pc:chgData name="Dona Leigh Schofield, Miss" userId="S::dona.schofield@mcgill.ca::38e1b6c9-d5fe-4ea3-8f12-ecc25fd68607" providerId="AD" clId="Web-{07B59E40-5557-89C2-3096-368B96CFB255}" dt="2024-02-02T15:38:02.935" v="12" actId="20577"/>
      <pc:docMkLst>
        <pc:docMk/>
      </pc:docMkLst>
      <pc:sldChg chg="modSp">
        <pc:chgData name="Dona Leigh Schofield, Miss" userId="S::dona.schofield@mcgill.ca::38e1b6c9-d5fe-4ea3-8f12-ecc25fd68607" providerId="AD" clId="Web-{07B59E40-5557-89C2-3096-368B96CFB255}" dt="2024-02-02T15:38:02.935" v="1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07B59E40-5557-89C2-3096-368B96CFB255}" dt="2024-02-02T15:38:02.935" v="12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name="Adrien Osakwe" userId="7a3e290c-eb83-484b-8e3d-d46ef2333477" providerId="ADAL" clId="{D5162180-3C29-41C1-98D9-8CE77F9719F8}"/>
    <pc:docChg chg="undo custSel addSld delSld modSld sldOrd">
      <pc:chgData name="Adrien Osakwe" userId="7a3e290c-eb83-484b-8e3d-d46ef2333477" providerId="ADAL" clId="{D5162180-3C29-41C1-98D9-8CE77F9719F8}" dt="2024-08-14T14:10:45.316" v="558" actId="47"/>
      <pc:docMkLst>
        <pc:docMk/>
      </pc:docMkLst>
      <pc:sldChg chg="modSp mod">
        <pc:chgData name="Adrien Osakwe" userId="7a3e290c-eb83-484b-8e3d-d46ef2333477" providerId="ADAL" clId="{D5162180-3C29-41C1-98D9-8CE77F9719F8}" dt="2024-08-14T13:57:07.835" v="95" actId="115"/>
        <pc:sldMkLst>
          <pc:docMk/>
          <pc:sldMk cId="2289177498" sldId="319"/>
        </pc:sldMkLst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12" creationId="{85E2DE13-CEEE-E647-8E4F-470D5A534248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13" creationId="{0DFF1146-E7D6-7DCA-58AC-7186A15FA11E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14" creationId="{08417DDA-6993-EE19-7F44-E793D90E2EED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0" creationId="{2B4FAB43-CE8D-2BAC-F4FB-99669636A649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1" creationId="{09A16BCD-F2D4-F1EB-30E6-BB0E802288C9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2" creationId="{F3AB3D59-C419-91BF-77A7-44977C7A3927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4" creationId="{04CE3E03-C67F-E525-533C-7131D35330CE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5" creationId="{B2876040-F2E7-1924-649E-729FDBD3D78E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6" creationId="{CC83084C-62C1-414C-8FC0-398BBC0D1C4F}"/>
          </ac:spMkLst>
        </pc:spChg>
      </pc:sldChg>
      <pc:sldChg chg="addSp delSp modSp mod">
        <pc:chgData name="Adrien Osakwe" userId="7a3e290c-eb83-484b-8e3d-d46ef2333477" providerId="ADAL" clId="{D5162180-3C29-41C1-98D9-8CE77F9719F8}" dt="2024-08-14T13:56:18.730" v="94" actId="20577"/>
        <pc:sldMkLst>
          <pc:docMk/>
          <pc:sldMk cId="3301951615" sldId="396"/>
        </pc:sldMkLst>
        <pc:spChg chg="add mod">
          <ac:chgData name="Adrien Osakwe" userId="7a3e290c-eb83-484b-8e3d-d46ef2333477" providerId="ADAL" clId="{D5162180-3C29-41C1-98D9-8CE77F9719F8}" dt="2024-08-14T13:56:18.730" v="94" actId="20577"/>
          <ac:spMkLst>
            <pc:docMk/>
            <pc:sldMk cId="3301951615" sldId="396"/>
            <ac:spMk id="2" creationId="{7A59C9E1-04A4-52A1-D609-747888342798}"/>
          </ac:spMkLst>
        </pc:spChg>
        <pc:picChg chg="add mod">
          <ac:chgData name="Adrien Osakwe" userId="7a3e290c-eb83-484b-8e3d-d46ef2333477" providerId="ADAL" clId="{D5162180-3C29-41C1-98D9-8CE77F9719F8}" dt="2024-08-14T13:56:07.943" v="80" actId="1076"/>
          <ac:picMkLst>
            <pc:docMk/>
            <pc:sldMk cId="3301951615" sldId="396"/>
            <ac:picMk id="4" creationId="{AEE780AA-ADF6-68FF-F555-06FDF28FAB67}"/>
          </ac:picMkLst>
        </pc:picChg>
        <pc:picChg chg="del">
          <ac:chgData name="Adrien Osakwe" userId="7a3e290c-eb83-484b-8e3d-d46ef2333477" providerId="ADAL" clId="{D5162180-3C29-41C1-98D9-8CE77F9719F8}" dt="2024-08-14T13:54:11.555" v="0" actId="478"/>
          <ac:picMkLst>
            <pc:docMk/>
            <pc:sldMk cId="3301951615" sldId="396"/>
            <ac:picMk id="6" creationId="{1AC39A94-EC55-FD83-C6AA-00A5CAF35484}"/>
          </ac:picMkLst>
        </pc:picChg>
      </pc:sldChg>
      <pc:sldChg chg="modSp mod">
        <pc:chgData name="Adrien Osakwe" userId="7a3e290c-eb83-484b-8e3d-d46ef2333477" providerId="ADAL" clId="{D5162180-3C29-41C1-98D9-8CE77F9719F8}" dt="2024-08-14T14:04:34.818" v="468" actId="1076"/>
        <pc:sldMkLst>
          <pc:docMk/>
          <pc:sldMk cId="3531595944" sldId="414"/>
        </pc:sldMkLst>
        <pc:picChg chg="mod">
          <ac:chgData name="Adrien Osakwe" userId="7a3e290c-eb83-484b-8e3d-d46ef2333477" providerId="ADAL" clId="{D5162180-3C29-41C1-98D9-8CE77F9719F8}" dt="2024-08-14T14:04:34.818" v="468" actId="1076"/>
          <ac:picMkLst>
            <pc:docMk/>
            <pc:sldMk cId="3531595944" sldId="414"/>
            <ac:picMk id="4" creationId="{ADA85FB4-79F3-ABE6-1395-383352491919}"/>
          </ac:picMkLst>
        </pc:picChg>
      </pc:sldChg>
      <pc:sldChg chg="ord">
        <pc:chgData name="Adrien Osakwe" userId="7a3e290c-eb83-484b-8e3d-d46ef2333477" providerId="ADAL" clId="{D5162180-3C29-41C1-98D9-8CE77F9719F8}" dt="2024-08-14T14:00:37.549" v="453"/>
        <pc:sldMkLst>
          <pc:docMk/>
          <pc:sldMk cId="4016437904" sldId="439"/>
        </pc:sldMkLst>
      </pc:sldChg>
      <pc:sldChg chg="modSp new mod">
        <pc:chgData name="Adrien Osakwe" userId="7a3e290c-eb83-484b-8e3d-d46ef2333477" providerId="ADAL" clId="{D5162180-3C29-41C1-98D9-8CE77F9719F8}" dt="2024-08-14T13:58:39.915" v="224" actId="20577"/>
        <pc:sldMkLst>
          <pc:docMk/>
          <pc:sldMk cId="3396683825" sldId="451"/>
        </pc:sldMkLst>
        <pc:spChg chg="mod">
          <ac:chgData name="Adrien Osakwe" userId="7a3e290c-eb83-484b-8e3d-d46ef2333477" providerId="ADAL" clId="{D5162180-3C29-41C1-98D9-8CE77F9719F8}" dt="2024-08-14T13:58:00.970" v="104" actId="20577"/>
          <ac:spMkLst>
            <pc:docMk/>
            <pc:sldMk cId="3396683825" sldId="451"/>
            <ac:spMk id="2" creationId="{267BBFB2-3F98-2878-18DF-E3C27BAE78B7}"/>
          </ac:spMkLst>
        </pc:spChg>
        <pc:spChg chg="mod">
          <ac:chgData name="Adrien Osakwe" userId="7a3e290c-eb83-484b-8e3d-d46ef2333477" providerId="ADAL" clId="{D5162180-3C29-41C1-98D9-8CE77F9719F8}" dt="2024-08-14T13:58:39.915" v="224" actId="20577"/>
          <ac:spMkLst>
            <pc:docMk/>
            <pc:sldMk cId="3396683825" sldId="451"/>
            <ac:spMk id="3" creationId="{6482FD67-30F8-9580-007A-B0EE0A976977}"/>
          </ac:spMkLst>
        </pc:spChg>
      </pc:sldChg>
      <pc:sldChg chg="modSp new mod">
        <pc:chgData name="Adrien Osakwe" userId="7a3e290c-eb83-484b-8e3d-d46ef2333477" providerId="ADAL" clId="{D5162180-3C29-41C1-98D9-8CE77F9719F8}" dt="2024-08-14T14:00:17.271" v="451" actId="20577"/>
        <pc:sldMkLst>
          <pc:docMk/>
          <pc:sldMk cId="375211237" sldId="452"/>
        </pc:sldMkLst>
        <pc:spChg chg="mod">
          <ac:chgData name="Adrien Osakwe" userId="7a3e290c-eb83-484b-8e3d-d46ef2333477" providerId="ADAL" clId="{D5162180-3C29-41C1-98D9-8CE77F9719F8}" dt="2024-08-14T13:59:15.412" v="253" actId="20577"/>
          <ac:spMkLst>
            <pc:docMk/>
            <pc:sldMk cId="375211237" sldId="452"/>
            <ac:spMk id="2" creationId="{C9697775-E326-614E-B8EC-DD578506C2F3}"/>
          </ac:spMkLst>
        </pc:spChg>
        <pc:spChg chg="mod">
          <ac:chgData name="Adrien Osakwe" userId="7a3e290c-eb83-484b-8e3d-d46ef2333477" providerId="ADAL" clId="{D5162180-3C29-41C1-98D9-8CE77F9719F8}" dt="2024-08-14T14:00:17.271" v="451" actId="20577"/>
          <ac:spMkLst>
            <pc:docMk/>
            <pc:sldMk cId="375211237" sldId="452"/>
            <ac:spMk id="3" creationId="{C2DFD4F4-6685-C796-F07B-1AE2DA7DD8B1}"/>
          </ac:spMkLst>
        </pc:spChg>
      </pc:sldChg>
      <pc:sldChg chg="modSp new mod">
        <pc:chgData name="Adrien Osakwe" userId="7a3e290c-eb83-484b-8e3d-d46ef2333477" providerId="ADAL" clId="{D5162180-3C29-41C1-98D9-8CE77F9719F8}" dt="2024-08-14T14:04:20.783" v="467" actId="20577"/>
        <pc:sldMkLst>
          <pc:docMk/>
          <pc:sldMk cId="165472788" sldId="453"/>
        </pc:sldMkLst>
        <pc:spChg chg="mod">
          <ac:chgData name="Adrien Osakwe" userId="7a3e290c-eb83-484b-8e3d-d46ef2333477" providerId="ADAL" clId="{D5162180-3C29-41C1-98D9-8CE77F9719F8}" dt="2024-08-14T14:04:20.783" v="467" actId="20577"/>
          <ac:spMkLst>
            <pc:docMk/>
            <pc:sldMk cId="165472788" sldId="453"/>
            <ac:spMk id="2" creationId="{24C84E89-5690-7F1B-1B1E-E820C7516748}"/>
          </ac:spMkLst>
        </pc:spChg>
      </pc:sldChg>
      <pc:sldChg chg="modSp new mod">
        <pc:chgData name="Adrien Osakwe" userId="7a3e290c-eb83-484b-8e3d-d46ef2333477" providerId="ADAL" clId="{D5162180-3C29-41C1-98D9-8CE77F9719F8}" dt="2024-08-14T14:04:47.295" v="504" actId="20577"/>
        <pc:sldMkLst>
          <pc:docMk/>
          <pc:sldMk cId="3633958544" sldId="454"/>
        </pc:sldMkLst>
        <pc:spChg chg="mod">
          <ac:chgData name="Adrien Osakwe" userId="7a3e290c-eb83-484b-8e3d-d46ef2333477" providerId="ADAL" clId="{D5162180-3C29-41C1-98D9-8CE77F9719F8}" dt="2024-08-14T14:04:47.295" v="504" actId="20577"/>
          <ac:spMkLst>
            <pc:docMk/>
            <pc:sldMk cId="3633958544" sldId="454"/>
            <ac:spMk id="2" creationId="{FAF558C0-8E92-A54D-BF71-404ADE73FD27}"/>
          </ac:spMkLst>
        </pc:spChg>
      </pc:sldChg>
      <pc:sldChg chg="modSp new mod">
        <pc:chgData name="Adrien Osakwe" userId="7a3e290c-eb83-484b-8e3d-d46ef2333477" providerId="ADAL" clId="{D5162180-3C29-41C1-98D9-8CE77F9719F8}" dt="2024-08-14T14:10:34.547" v="534" actId="20577"/>
        <pc:sldMkLst>
          <pc:docMk/>
          <pc:sldMk cId="1384224532" sldId="455"/>
        </pc:sldMkLst>
        <pc:spChg chg="mod">
          <ac:chgData name="Adrien Osakwe" userId="7a3e290c-eb83-484b-8e3d-d46ef2333477" providerId="ADAL" clId="{D5162180-3C29-41C1-98D9-8CE77F9719F8}" dt="2024-08-14T14:10:34.547" v="534" actId="20577"/>
          <ac:spMkLst>
            <pc:docMk/>
            <pc:sldMk cId="1384224532" sldId="455"/>
            <ac:spMk id="2" creationId="{57D2A008-7ACD-4AD0-A182-AB1F5F7841BD}"/>
          </ac:spMkLst>
        </pc:spChg>
      </pc:sldChg>
      <pc:sldChg chg="modSp new del mod">
        <pc:chgData name="Adrien Osakwe" userId="7a3e290c-eb83-484b-8e3d-d46ef2333477" providerId="ADAL" clId="{D5162180-3C29-41C1-98D9-8CE77F9719F8}" dt="2024-08-14T14:10:45.316" v="558" actId="47"/>
        <pc:sldMkLst>
          <pc:docMk/>
          <pc:sldMk cId="1277749609" sldId="456"/>
        </pc:sldMkLst>
        <pc:spChg chg="mod">
          <ac:chgData name="Adrien Osakwe" userId="7a3e290c-eb83-484b-8e3d-d46ef2333477" providerId="ADAL" clId="{D5162180-3C29-41C1-98D9-8CE77F9719F8}" dt="2024-08-14T14:10:42.975" v="557" actId="20577"/>
          <ac:spMkLst>
            <pc:docMk/>
            <pc:sldMk cId="1277749609" sldId="456"/>
            <ac:spMk id="2" creationId="{776987E1-A997-890F-CE9B-CFC85E0FC82C}"/>
          </ac:spMkLst>
        </pc:spChg>
      </pc:sldChg>
    </pc:docChg>
  </pc:docChgLst>
  <pc:docChgLst>
    <pc:chgData name="Dona Leigh Schofield, Miss" userId="S::dona.schofield@mcgill.ca::38e1b6c9-d5fe-4ea3-8f12-ecc25fd68607" providerId="AD" clId="Web-{73198BB6-F4BA-64AC-BD03-89A217915BA5}"/>
    <pc:docChg chg="modSld">
      <pc:chgData name="Dona Leigh Schofield, Miss" userId="S::dona.schofield@mcgill.ca::38e1b6c9-d5fe-4ea3-8f12-ecc25fd68607" providerId="AD" clId="Web-{73198BB6-F4BA-64AC-BD03-89A217915BA5}" dt="2024-02-02T15:45:02.402" v="5" actId="1076"/>
      <pc:docMkLst>
        <pc:docMk/>
      </pc:docMkLst>
      <pc:sldChg chg="addSp delSp modSp">
        <pc:chgData name="Dona Leigh Schofield, Miss" userId="S::dona.schofield@mcgill.ca::38e1b6c9-d5fe-4ea3-8f12-ecc25fd68607" providerId="AD" clId="Web-{73198BB6-F4BA-64AC-BD03-89A217915BA5}" dt="2024-02-02T15:45:02.402" v="5" actId="1076"/>
        <pc:sldMkLst>
          <pc:docMk/>
          <pc:sldMk cId="3301951615" sldId="338"/>
        </pc:sldMkLst>
        <pc:picChg chg="add mod">
          <ac:chgData name="Dona Leigh Schofield, Miss" userId="S::dona.schofield@mcgill.ca::38e1b6c9-d5fe-4ea3-8f12-ecc25fd68607" providerId="AD" clId="Web-{73198BB6-F4BA-64AC-BD03-89A217915BA5}" dt="2024-02-02T15:45:02.402" v="5" actId="1076"/>
          <ac:picMkLst>
            <pc:docMk/>
            <pc:sldMk cId="3301951615" sldId="338"/>
            <ac:picMk id="2" creationId="{8E3F27C8-DBC5-7B60-3389-820D42388E87}"/>
          </ac:picMkLst>
        </pc:picChg>
        <pc:picChg chg="del">
          <ac:chgData name="Dona Leigh Schofield, Miss" userId="S::dona.schofield@mcgill.ca::38e1b6c9-d5fe-4ea3-8f12-ecc25fd68607" providerId="AD" clId="Web-{73198BB6-F4BA-64AC-BD03-89A217915BA5}" dt="2024-02-02T15:44:51.933" v="0"/>
          <ac:picMkLst>
            <pc:docMk/>
            <pc:sldMk cId="3301951615" sldId="338"/>
            <ac:picMk id="15" creationId="{5FF27936-2578-83A8-D2F5-E9C5AAAA3FB0}"/>
          </ac:picMkLst>
        </pc:picChg>
      </pc:sldChg>
    </pc:docChg>
  </pc:docChgLst>
  <pc:docChgLst>
    <pc:chgData name="Dona Leigh Schofield, Miss" userId="S::dona.schofield@mcgill.ca::38e1b6c9-d5fe-4ea3-8f12-ecc25fd68607" providerId="AD" clId="Web-{F32107F4-E229-B270-0853-2E6BC3447BB4}"/>
    <pc:docChg chg="modSld">
      <pc:chgData name="Dona Leigh Schofield, Miss" userId="S::dona.schofield@mcgill.ca::38e1b6c9-d5fe-4ea3-8f12-ecc25fd68607" providerId="AD" clId="Web-{F32107F4-E229-B270-0853-2E6BC3447BB4}" dt="2024-02-06T18:06:19.527" v="15" actId="20577"/>
      <pc:docMkLst>
        <pc:docMk/>
      </pc:docMkLst>
      <pc:sldChg chg="modSp">
        <pc:chgData name="Dona Leigh Schofield, Miss" userId="S::dona.schofield@mcgill.ca::38e1b6c9-d5fe-4ea3-8f12-ecc25fd68607" providerId="AD" clId="Web-{F32107F4-E229-B270-0853-2E6BC3447BB4}" dt="2024-02-06T18:06:19.527" v="15" actId="20577"/>
        <pc:sldMkLst>
          <pc:docMk/>
          <pc:sldMk cId="2389275097" sldId="316"/>
        </pc:sldMkLst>
        <pc:spChg chg="mod">
          <ac:chgData name="Dona Leigh Schofield, Miss" userId="S::dona.schofield@mcgill.ca::38e1b6c9-d5fe-4ea3-8f12-ecc25fd68607" providerId="AD" clId="Web-{F32107F4-E229-B270-0853-2E6BC3447BB4}" dt="2024-02-06T18:06:19.527" v="15" actId="20577"/>
          <ac:spMkLst>
            <pc:docMk/>
            <pc:sldMk cId="2389275097" sldId="316"/>
            <ac:spMk id="4" creationId="{A45C165F-BC2D-0A42-B582-A27AE4DBB9CF}"/>
          </ac:spMkLst>
        </pc:spChg>
      </pc:sldChg>
      <pc:sldChg chg="addSp delSp modSp">
        <pc:chgData name="Dona Leigh Schofield, Miss" userId="S::dona.schofield@mcgill.ca::38e1b6c9-d5fe-4ea3-8f12-ecc25fd68607" providerId="AD" clId="Web-{F32107F4-E229-B270-0853-2E6BC3447BB4}" dt="2024-02-06T18:05:53.870" v="3" actId="1076"/>
        <pc:sldMkLst>
          <pc:docMk/>
          <pc:sldMk cId="25426801" sldId="318"/>
        </pc:sldMkLst>
        <pc:spChg chg="del">
          <ac:chgData name="Dona Leigh Schofield, Miss" userId="S::dona.schofield@mcgill.ca::38e1b6c9-d5fe-4ea3-8f12-ecc25fd68607" providerId="AD" clId="Web-{F32107F4-E229-B270-0853-2E6BC3447BB4}" dt="2024-02-06T18:04:40.338" v="0"/>
          <ac:spMkLst>
            <pc:docMk/>
            <pc:sldMk cId="25426801" sldId="318"/>
            <ac:spMk id="9" creationId="{96E43B87-1B60-9C0A-9BE3-C569E95F60FC}"/>
          </ac:spMkLst>
        </pc:spChg>
        <pc:picChg chg="add mod">
          <ac:chgData name="Dona Leigh Schofield, Miss" userId="S::dona.schofield@mcgill.ca::38e1b6c9-d5fe-4ea3-8f12-ecc25fd68607" providerId="AD" clId="Web-{F32107F4-E229-B270-0853-2E6BC3447BB4}" dt="2024-02-06T18:05:53.870" v="3" actId="1076"/>
          <ac:picMkLst>
            <pc:docMk/>
            <pc:sldMk cId="25426801" sldId="318"/>
            <ac:picMk id="3" creationId="{09ABEA52-89D3-0EB5-1F5F-882FB1E38D51}"/>
          </ac:picMkLst>
        </pc:picChg>
      </pc:sldChg>
    </pc:docChg>
  </pc:docChgLst>
  <pc:docChgLst>
    <pc:chgData name="Adrien Osakwe" userId="7a3e290c-eb83-484b-8e3d-d46ef2333477" providerId="ADAL" clId="{5DEA2403-3235-47EE-946D-0AB002113E93}"/>
    <pc:docChg chg="undo custSel addSld delSld modSld sldOrd">
      <pc:chgData name="Adrien Osakwe" userId="7a3e290c-eb83-484b-8e3d-d46ef2333477" providerId="ADAL" clId="{5DEA2403-3235-47EE-946D-0AB002113E93}" dt="2024-07-23T16:04:47.904" v="9641" actId="20577"/>
      <pc:docMkLst>
        <pc:docMk/>
      </pc:docMkLst>
      <pc:sldChg chg="modSp mod">
        <pc:chgData name="Adrien Osakwe" userId="7a3e290c-eb83-484b-8e3d-d46ef2333477" providerId="ADAL" clId="{5DEA2403-3235-47EE-946D-0AB002113E93}" dt="2024-07-16T16:54:07.795" v="69" actId="20577"/>
        <pc:sldMkLst>
          <pc:docMk/>
          <pc:sldMk cId="2389275097" sldId="316"/>
        </pc:sldMkLst>
        <pc:spChg chg="mod">
          <ac:chgData name="Adrien Osakwe" userId="7a3e290c-eb83-484b-8e3d-d46ef2333477" providerId="ADAL" clId="{5DEA2403-3235-47EE-946D-0AB002113E93}" dt="2024-07-16T16:53:59.719" v="52" actId="20577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Adrien Osakwe" userId="7a3e290c-eb83-484b-8e3d-d46ef2333477" providerId="ADAL" clId="{5DEA2403-3235-47EE-946D-0AB002113E93}" dt="2024-07-16T16:53:51.760" v="31" actId="14100"/>
          <ac:spMkLst>
            <pc:docMk/>
            <pc:sldMk cId="2389275097" sldId="316"/>
            <ac:spMk id="4" creationId="{A45C165F-BC2D-0A42-B582-A27AE4DBB9CF}"/>
          </ac:spMkLst>
        </pc:spChg>
        <pc:spChg chg="mod">
          <ac:chgData name="Adrien Osakwe" userId="7a3e290c-eb83-484b-8e3d-d46ef2333477" providerId="ADAL" clId="{5DEA2403-3235-47EE-946D-0AB002113E93}" dt="2024-07-16T16:54:07.795" v="69" actId="20577"/>
          <ac:spMkLst>
            <pc:docMk/>
            <pc:sldMk cId="2389275097" sldId="316"/>
            <ac:spMk id="5" creationId="{DB57BC4C-E4DD-4EF8-4690-732D69EB13AE}"/>
          </ac:spMkLst>
        </pc:spChg>
      </pc:sldChg>
      <pc:sldChg chg="del">
        <pc:chgData name="Adrien Osakwe" userId="7a3e290c-eb83-484b-8e3d-d46ef2333477" providerId="ADAL" clId="{5DEA2403-3235-47EE-946D-0AB002113E93}" dt="2024-07-22T20:03:07.463" v="8610" actId="47"/>
        <pc:sldMkLst>
          <pc:docMk/>
          <pc:sldMk cId="25426801" sldId="318"/>
        </pc:sldMkLst>
      </pc:sldChg>
      <pc:sldChg chg="addSp delSp modSp add mod">
        <pc:chgData name="Adrien Osakwe" userId="7a3e290c-eb83-484b-8e3d-d46ef2333477" providerId="ADAL" clId="{5DEA2403-3235-47EE-946D-0AB002113E93}" dt="2024-07-23T15:37:55.035" v="9633" actId="20577"/>
        <pc:sldMkLst>
          <pc:docMk/>
          <pc:sldMk cId="2289177498" sldId="319"/>
        </pc:sldMkLst>
        <pc:spChg chg="del">
          <ac:chgData name="Adrien Osakwe" userId="7a3e290c-eb83-484b-8e3d-d46ef2333477" providerId="ADAL" clId="{5DEA2403-3235-47EE-946D-0AB002113E93}" dt="2024-07-16T16:55:46.071" v="75" actId="478"/>
          <ac:spMkLst>
            <pc:docMk/>
            <pc:sldMk cId="2289177498" sldId="319"/>
            <ac:spMk id="4" creationId="{A45C165F-BC2D-0A42-B582-A27AE4DBB9CF}"/>
          </ac:spMkLst>
        </pc:spChg>
        <pc:spChg chg="add del mod">
          <ac:chgData name="Adrien Osakwe" userId="7a3e290c-eb83-484b-8e3d-d46ef2333477" providerId="ADAL" clId="{5DEA2403-3235-47EE-946D-0AB002113E93}" dt="2024-07-16T16:55:47.618" v="76" actId="478"/>
          <ac:spMkLst>
            <pc:docMk/>
            <pc:sldMk cId="2289177498" sldId="319"/>
            <ac:spMk id="10" creationId="{0DE14BCC-E5EE-EE33-27C1-3FEF7A83BC84}"/>
          </ac:spMkLst>
        </pc:spChg>
        <pc:spChg chg="mod">
          <ac:chgData name="Adrien Osakwe" userId="7a3e290c-eb83-484b-8e3d-d46ef2333477" providerId="ADAL" clId="{5DEA2403-3235-47EE-946D-0AB002113E93}" dt="2024-07-16T17:03:54.243" v="326" actId="1076"/>
          <ac:spMkLst>
            <pc:docMk/>
            <pc:sldMk cId="2289177498" sldId="319"/>
            <ac:spMk id="12" creationId="{85E2DE13-CEEE-E647-8E4F-470D5A534248}"/>
          </ac:spMkLst>
        </pc:spChg>
        <pc:spChg chg="mod">
          <ac:chgData name="Adrien Osakwe" userId="7a3e290c-eb83-484b-8e3d-d46ef2333477" providerId="ADAL" clId="{5DEA2403-3235-47EE-946D-0AB002113E93}" dt="2024-07-16T17:01:02.588" v="237" actId="208"/>
          <ac:spMkLst>
            <pc:docMk/>
            <pc:sldMk cId="2289177498" sldId="319"/>
            <ac:spMk id="13" creationId="{0DFF1146-E7D6-7DCA-58AC-7186A15FA11E}"/>
          </ac:spMkLst>
        </pc:spChg>
        <pc:spChg chg="mod">
          <ac:chgData name="Adrien Osakwe" userId="7a3e290c-eb83-484b-8e3d-d46ef2333477" providerId="ADAL" clId="{5DEA2403-3235-47EE-946D-0AB002113E93}" dt="2024-07-16T17:00:53.550" v="236" actId="207"/>
          <ac:spMkLst>
            <pc:docMk/>
            <pc:sldMk cId="2289177498" sldId="319"/>
            <ac:spMk id="14" creationId="{08417DDA-6993-EE19-7F44-E793D90E2EED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2" creationId="{D476EB50-B182-D634-91ED-030D52EFDBED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3" creationId="{2382BD19-FA4A-77C0-B190-354729277522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4" creationId="{8E4AED3A-4774-CE72-A328-27D5587F6958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6" creationId="{BB75872D-FCA7-63A5-0F09-360F00FB000F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7" creationId="{DE735868-385C-ED8F-821B-81D6204D513C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8" creationId="{CFF70829-3EC5-9097-CB56-E13B46CC3462}"/>
          </ac:spMkLst>
        </pc:spChg>
        <pc:spChg chg="mod">
          <ac:chgData name="Adrien Osakwe" userId="7a3e290c-eb83-484b-8e3d-d46ef2333477" providerId="ADAL" clId="{5DEA2403-3235-47EE-946D-0AB002113E93}" dt="2024-07-16T17:04:00.023" v="340" actId="20577"/>
          <ac:spMkLst>
            <pc:docMk/>
            <pc:sldMk cId="2289177498" sldId="319"/>
            <ac:spMk id="30" creationId="{2B4FAB43-CE8D-2BAC-F4FB-99669636A649}"/>
          </ac:spMkLst>
        </pc:spChg>
        <pc:spChg chg="mod">
          <ac:chgData name="Adrien Osakwe" userId="7a3e290c-eb83-484b-8e3d-d46ef2333477" providerId="ADAL" clId="{5DEA2403-3235-47EE-946D-0AB002113E93}" dt="2024-07-16T17:01:33.424" v="240" actId="208"/>
          <ac:spMkLst>
            <pc:docMk/>
            <pc:sldMk cId="2289177498" sldId="319"/>
            <ac:spMk id="31" creationId="{09A16BCD-F2D4-F1EB-30E6-BB0E802288C9}"/>
          </ac:spMkLst>
        </pc:spChg>
        <pc:spChg chg="mod">
          <ac:chgData name="Adrien Osakwe" userId="7a3e290c-eb83-484b-8e3d-d46ef2333477" providerId="ADAL" clId="{5DEA2403-3235-47EE-946D-0AB002113E93}" dt="2024-07-16T17:04:08.384" v="341" actId="2085"/>
          <ac:spMkLst>
            <pc:docMk/>
            <pc:sldMk cId="2289177498" sldId="319"/>
            <ac:spMk id="32" creationId="{F3AB3D59-C419-91BF-77A7-44977C7A3927}"/>
          </ac:spMkLst>
        </pc:spChg>
        <pc:spChg chg="mod">
          <ac:chgData name="Adrien Osakwe" userId="7a3e290c-eb83-484b-8e3d-d46ef2333477" providerId="ADAL" clId="{5DEA2403-3235-47EE-946D-0AB002113E93}" dt="2024-07-23T15:37:55.035" v="9633" actId="20577"/>
          <ac:spMkLst>
            <pc:docMk/>
            <pc:sldMk cId="2289177498" sldId="319"/>
            <ac:spMk id="34" creationId="{04CE3E03-C67F-E525-533C-7131D35330CE}"/>
          </ac:spMkLst>
        </pc:spChg>
        <pc:spChg chg="mod">
          <ac:chgData name="Adrien Osakwe" userId="7a3e290c-eb83-484b-8e3d-d46ef2333477" providerId="ADAL" clId="{5DEA2403-3235-47EE-946D-0AB002113E93}" dt="2024-07-16T17:01:47.661" v="242" actId="208"/>
          <ac:spMkLst>
            <pc:docMk/>
            <pc:sldMk cId="2289177498" sldId="319"/>
            <ac:spMk id="35" creationId="{B2876040-F2E7-1924-649E-729FDBD3D78E}"/>
          </ac:spMkLst>
        </pc:spChg>
        <pc:spChg chg="mod">
          <ac:chgData name="Adrien Osakwe" userId="7a3e290c-eb83-484b-8e3d-d46ef2333477" providerId="ADAL" clId="{5DEA2403-3235-47EE-946D-0AB002113E93}" dt="2024-07-16T17:04:21.064" v="342" actId="2085"/>
          <ac:spMkLst>
            <pc:docMk/>
            <pc:sldMk cId="2289177498" sldId="319"/>
            <ac:spMk id="36" creationId="{CC83084C-62C1-414C-8FC0-398BBC0D1C4F}"/>
          </ac:spMkLst>
        </pc:spChg>
        <pc:spChg chg="mod">
          <ac:chgData name="Adrien Osakwe" userId="7a3e290c-eb83-484b-8e3d-d46ef2333477" providerId="ADAL" clId="{5DEA2403-3235-47EE-946D-0AB002113E93}" dt="2024-07-23T15:37:49.758" v="9618" actId="20577"/>
          <ac:spMkLst>
            <pc:docMk/>
            <pc:sldMk cId="2289177498" sldId="319"/>
            <ac:spMk id="38" creationId="{EA4D6CAF-5147-B975-629D-B29E6C9AD5C1}"/>
          </ac:spMkLst>
        </pc:spChg>
        <pc:spChg chg="mod">
          <ac:chgData name="Adrien Osakwe" userId="7a3e290c-eb83-484b-8e3d-d46ef2333477" providerId="ADAL" clId="{5DEA2403-3235-47EE-946D-0AB002113E93}" dt="2024-07-16T17:03:07.919" v="250" actId="208"/>
          <ac:spMkLst>
            <pc:docMk/>
            <pc:sldMk cId="2289177498" sldId="319"/>
            <ac:spMk id="39" creationId="{CCF3E6E5-AE3E-DE2D-1A63-00C98D92F394}"/>
          </ac:spMkLst>
        </pc:spChg>
        <pc:spChg chg="mod">
          <ac:chgData name="Adrien Osakwe" userId="7a3e290c-eb83-484b-8e3d-d46ef2333477" providerId="ADAL" clId="{5DEA2403-3235-47EE-946D-0AB002113E93}" dt="2024-07-16T17:03:13.846" v="251" actId="208"/>
          <ac:spMkLst>
            <pc:docMk/>
            <pc:sldMk cId="2289177498" sldId="319"/>
            <ac:spMk id="40" creationId="{0FABDC14-0266-8F8E-3585-C8956606CC96}"/>
          </ac:spMkLst>
        </pc:spChg>
        <pc:spChg chg="mod">
          <ac:chgData name="Adrien Osakwe" userId="7a3e290c-eb83-484b-8e3d-d46ef2333477" providerId="ADAL" clId="{5DEA2403-3235-47EE-946D-0AB002113E93}" dt="2024-07-17T19:08:24.718" v="5168" actId="20577"/>
          <ac:spMkLst>
            <pc:docMk/>
            <pc:sldMk cId="2289177498" sldId="319"/>
            <ac:spMk id="42" creationId="{23D6B5C7-D01A-324B-38FC-1CD51E2F93F9}"/>
          </ac:spMkLst>
        </pc:spChg>
        <pc:spChg chg="mod">
          <ac:chgData name="Adrien Osakwe" userId="7a3e290c-eb83-484b-8e3d-d46ef2333477" providerId="ADAL" clId="{5DEA2403-3235-47EE-946D-0AB002113E93}" dt="2024-07-16T17:03:21.015" v="252" actId="208"/>
          <ac:spMkLst>
            <pc:docMk/>
            <pc:sldMk cId="2289177498" sldId="319"/>
            <ac:spMk id="43" creationId="{826DACA6-A31D-17B9-468E-1F7095043514}"/>
          </ac:spMkLst>
        </pc:spChg>
        <pc:spChg chg="mod">
          <ac:chgData name="Adrien Osakwe" userId="7a3e290c-eb83-484b-8e3d-d46ef2333477" providerId="ADAL" clId="{5DEA2403-3235-47EE-946D-0AB002113E93}" dt="2024-07-16T17:02:49.163" v="248" actId="207"/>
          <ac:spMkLst>
            <pc:docMk/>
            <pc:sldMk cId="2289177498" sldId="319"/>
            <ac:spMk id="44" creationId="{605C1A3A-DB67-D8EA-A5DC-03DF326289B1}"/>
          </ac:spMkLst>
        </pc:spChg>
        <pc:spChg chg="mod">
          <ac:chgData name="Adrien Osakwe" userId="7a3e290c-eb83-484b-8e3d-d46ef2333477" providerId="ADAL" clId="{5DEA2403-3235-47EE-946D-0AB002113E93}" dt="2024-07-16T16:59:53.441" v="217" actId="1076"/>
          <ac:spMkLst>
            <pc:docMk/>
            <pc:sldMk cId="2289177498" sldId="319"/>
            <ac:spMk id="46" creationId="{4D2ED59B-DB91-260C-6936-7AC03DEF7509}"/>
          </ac:spMkLst>
        </pc:spChg>
        <pc:spChg chg="mod">
          <ac:chgData name="Adrien Osakwe" userId="7a3e290c-eb83-484b-8e3d-d46ef2333477" providerId="ADAL" clId="{5DEA2403-3235-47EE-946D-0AB002113E93}" dt="2024-07-16T16:58:21.030" v="107"/>
          <ac:spMkLst>
            <pc:docMk/>
            <pc:sldMk cId="2289177498" sldId="319"/>
            <ac:spMk id="47" creationId="{29ABDF23-5271-3524-CAD4-ECFEC0F2593C}"/>
          </ac:spMkLst>
        </pc:spChg>
        <pc:spChg chg="mod">
          <ac:chgData name="Adrien Osakwe" userId="7a3e290c-eb83-484b-8e3d-d46ef2333477" providerId="ADAL" clId="{5DEA2403-3235-47EE-946D-0AB002113E93}" dt="2024-07-16T16:58:31.237" v="110" actId="20577"/>
          <ac:spMkLst>
            <pc:docMk/>
            <pc:sldMk cId="2289177498" sldId="319"/>
            <ac:spMk id="48" creationId="{916CE0E7-220E-0E8E-674C-42CB93908F67}"/>
          </ac:spMkLst>
        </pc:spChg>
        <pc:grpChg chg="del mod">
          <ac:chgData name="Adrien Osakwe" userId="7a3e290c-eb83-484b-8e3d-d46ef2333477" providerId="ADAL" clId="{5DEA2403-3235-47EE-946D-0AB002113E93}" dt="2024-07-16T16:56:25.383" v="87" actId="478"/>
          <ac:grpSpMkLst>
            <pc:docMk/>
            <pc:sldMk cId="2289177498" sldId="319"/>
            <ac:grpSpMk id="2" creationId="{34A2480D-8A2E-B875-B2D9-0DEB22E4D564}"/>
          </ac:grpSpMkLst>
        </pc:grpChg>
        <pc:grpChg chg="add mod">
          <ac:chgData name="Adrien Osakwe" userId="7a3e290c-eb83-484b-8e3d-d46ef2333477" providerId="ADAL" clId="{5DEA2403-3235-47EE-946D-0AB002113E93}" dt="2024-07-16T18:01:21.464" v="2352" actId="1035"/>
          <ac:grpSpMkLst>
            <pc:docMk/>
            <pc:sldMk cId="2289177498" sldId="319"/>
            <ac:grpSpMk id="11" creationId="{7CC81CB7-1EDD-55C6-3B98-ACECA03BA4EC}"/>
          </ac:grpSpMkLst>
        </pc:grpChg>
        <pc:grpChg chg="del mod">
          <ac:chgData name="Adrien Osakwe" userId="7a3e290c-eb83-484b-8e3d-d46ef2333477" providerId="ADAL" clId="{5DEA2403-3235-47EE-946D-0AB002113E93}" dt="2024-07-16T16:56:22.515" v="85" actId="478"/>
          <ac:grpSpMkLst>
            <pc:docMk/>
            <pc:sldMk cId="2289177498" sldId="319"/>
            <ac:grpSpMk id="16" creationId="{7CC81CB7-1EDD-55C6-3B98-ACECA03BA4EC}"/>
          </ac:grpSpMkLst>
        </pc:grpChg>
        <pc:grpChg chg="del mod">
          <ac:chgData name="Adrien Osakwe" userId="7a3e290c-eb83-484b-8e3d-d46ef2333477" providerId="ADAL" clId="{5DEA2403-3235-47EE-946D-0AB002113E93}" dt="2024-07-16T16:56:24.212" v="86" actId="478"/>
          <ac:grpSpMkLst>
            <pc:docMk/>
            <pc:sldMk cId="2289177498" sldId="319"/>
            <ac:grpSpMk id="17" creationId="{3EA19582-54E0-F957-436E-76D62CA944C4}"/>
          </ac:grpSpMkLst>
        </pc:grpChg>
        <pc:grpChg chg="add del mod">
          <ac:chgData name="Adrien Osakwe" userId="7a3e290c-eb83-484b-8e3d-d46ef2333477" providerId="ADAL" clId="{5DEA2403-3235-47EE-946D-0AB002113E93}" dt="2024-07-16T16:57:25.351" v="94" actId="478"/>
          <ac:grpSpMkLst>
            <pc:docMk/>
            <pc:sldMk cId="2289177498" sldId="319"/>
            <ac:grpSpMk id="21" creationId="{3EA19582-54E0-F957-436E-76D62CA944C4}"/>
          </ac:grpSpMkLst>
        </pc:grpChg>
        <pc:grpChg chg="add del mod">
          <ac:chgData name="Adrien Osakwe" userId="7a3e290c-eb83-484b-8e3d-d46ef2333477" providerId="ADAL" clId="{5DEA2403-3235-47EE-946D-0AB002113E93}" dt="2024-07-16T16:57:23.874" v="93" actId="478"/>
          <ac:grpSpMkLst>
            <pc:docMk/>
            <pc:sldMk cId="2289177498" sldId="319"/>
            <ac:grpSpMk id="25" creationId="{BC0FC20B-884C-A1CB-A592-6A70C0DCFE32}"/>
          </ac:grpSpMkLst>
        </pc:grpChg>
        <pc:grpChg chg="add mod">
          <ac:chgData name="Adrien Osakwe" userId="7a3e290c-eb83-484b-8e3d-d46ef2333477" providerId="ADAL" clId="{5DEA2403-3235-47EE-946D-0AB002113E93}" dt="2024-07-16T18:01:21.464" v="2352" actId="1035"/>
          <ac:grpSpMkLst>
            <pc:docMk/>
            <pc:sldMk cId="2289177498" sldId="319"/>
            <ac:grpSpMk id="29" creationId="{C521FA0C-A6B9-9F60-27FD-4CF96350A5E2}"/>
          </ac:grpSpMkLst>
        </pc:grpChg>
        <pc:grpChg chg="add mod">
          <ac:chgData name="Adrien Osakwe" userId="7a3e290c-eb83-484b-8e3d-d46ef2333477" providerId="ADAL" clId="{5DEA2403-3235-47EE-946D-0AB002113E93}" dt="2024-07-23T15:37:42.463" v="9594" actId="1076"/>
          <ac:grpSpMkLst>
            <pc:docMk/>
            <pc:sldMk cId="2289177498" sldId="319"/>
            <ac:grpSpMk id="33" creationId="{F759F5E3-9D09-1EA8-0ED2-3962034C2A33}"/>
          </ac:grpSpMkLst>
        </pc:grpChg>
        <pc:grpChg chg="add del mod">
          <ac:chgData name="Adrien Osakwe" userId="7a3e290c-eb83-484b-8e3d-d46ef2333477" providerId="ADAL" clId="{5DEA2403-3235-47EE-946D-0AB002113E93}" dt="2024-07-23T15:37:42.992" v="9595" actId="21"/>
          <ac:grpSpMkLst>
            <pc:docMk/>
            <pc:sldMk cId="2289177498" sldId="319"/>
            <ac:grpSpMk id="37" creationId="{B8D56741-A534-5F21-D736-683FF6D73A70}"/>
          </ac:grpSpMkLst>
        </pc:grpChg>
        <pc:grpChg chg="add mod">
          <ac:chgData name="Adrien Osakwe" userId="7a3e290c-eb83-484b-8e3d-d46ef2333477" providerId="ADAL" clId="{5DEA2403-3235-47EE-946D-0AB002113E93}" dt="2024-07-16T18:01:21.464" v="2352" actId="1035"/>
          <ac:grpSpMkLst>
            <pc:docMk/>
            <pc:sldMk cId="2289177498" sldId="319"/>
            <ac:grpSpMk id="41" creationId="{D90101C6-197B-C506-8285-A51023694DB0}"/>
          </ac:grpSpMkLst>
        </pc:grpChg>
        <pc:grpChg chg="add mod">
          <ac:chgData name="Adrien Osakwe" userId="7a3e290c-eb83-484b-8e3d-d46ef2333477" providerId="ADAL" clId="{5DEA2403-3235-47EE-946D-0AB002113E93}" dt="2024-07-16T18:01:21.464" v="2352" actId="1035"/>
          <ac:grpSpMkLst>
            <pc:docMk/>
            <pc:sldMk cId="2289177498" sldId="319"/>
            <ac:grpSpMk id="45" creationId="{B2C8D00B-FB45-06FF-AB90-7F0478EF03B1}"/>
          </ac:grpSpMkLst>
        </pc:grpChg>
      </pc:sldChg>
      <pc:sldChg chg="delSp add del mod">
        <pc:chgData name="Adrien Osakwe" userId="7a3e290c-eb83-484b-8e3d-d46ef2333477" providerId="ADAL" clId="{5DEA2403-3235-47EE-946D-0AB002113E93}" dt="2024-07-16T17:04:24.027" v="343" actId="47"/>
        <pc:sldMkLst>
          <pc:docMk/>
          <pc:sldMk cId="2200063611" sldId="320"/>
        </pc:sldMkLst>
        <pc:grpChg chg="del">
          <ac:chgData name="Adrien Osakwe" userId="7a3e290c-eb83-484b-8e3d-d46ef2333477" providerId="ADAL" clId="{5DEA2403-3235-47EE-946D-0AB002113E93}" dt="2024-07-16T16:56:02.540" v="79" actId="21"/>
          <ac:grpSpMkLst>
            <pc:docMk/>
            <pc:sldMk cId="2200063611" sldId="320"/>
            <ac:grpSpMk id="16" creationId="{7CC81CB7-1EDD-55C6-3B98-ACECA03BA4EC}"/>
          </ac:grpSpMkLst>
        </pc:grpChg>
        <pc:grpChg chg="del">
          <ac:chgData name="Adrien Osakwe" userId="7a3e290c-eb83-484b-8e3d-d46ef2333477" providerId="ADAL" clId="{5DEA2403-3235-47EE-946D-0AB002113E93}" dt="2024-07-16T16:56:02.540" v="79" actId="21"/>
          <ac:grpSpMkLst>
            <pc:docMk/>
            <pc:sldMk cId="2200063611" sldId="320"/>
            <ac:grpSpMk id="17" creationId="{3EA19582-54E0-F957-436E-76D62CA944C4}"/>
          </ac:grpSpMkLst>
        </pc:grpChg>
        <pc:grpChg chg="del">
          <ac:chgData name="Adrien Osakwe" userId="7a3e290c-eb83-484b-8e3d-d46ef2333477" providerId="ADAL" clId="{5DEA2403-3235-47EE-946D-0AB002113E93}" dt="2024-07-16T16:56:02.540" v="79" actId="21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del">
        <pc:chgData name="Adrien Osakwe" userId="7a3e290c-eb83-484b-8e3d-d46ef2333477" providerId="ADAL" clId="{5DEA2403-3235-47EE-946D-0AB002113E93}" dt="2024-07-16T16:52:53.083" v="0" actId="47"/>
        <pc:sldMkLst>
          <pc:docMk/>
          <pc:sldMk cId="3301951615" sldId="338"/>
        </pc:sldMkLst>
      </pc:sldChg>
      <pc:sldChg chg="addSp delSp modSp del mod">
        <pc:chgData name="Adrien Osakwe" userId="7a3e290c-eb83-484b-8e3d-d46ef2333477" providerId="ADAL" clId="{5DEA2403-3235-47EE-946D-0AB002113E93}" dt="2024-07-16T16:55:37.717" v="73" actId="47"/>
        <pc:sldMkLst>
          <pc:docMk/>
          <pc:sldMk cId="742620507" sldId="353"/>
        </pc:sldMkLst>
        <pc:spChg chg="del">
          <ac:chgData name="Adrien Osakwe" userId="7a3e290c-eb83-484b-8e3d-d46ef2333477" providerId="ADAL" clId="{5DEA2403-3235-47EE-946D-0AB002113E93}" dt="2024-07-16T16:54:44.667" v="70" actId="478"/>
          <ac:spMkLst>
            <pc:docMk/>
            <pc:sldMk cId="742620507" sldId="353"/>
            <ac:spMk id="3" creationId="{7D6D0FD1-C3AF-4B3B-2756-C8EC565B082F}"/>
          </ac:spMkLst>
        </pc:spChg>
        <pc:spChg chg="add mod">
          <ac:chgData name="Adrien Osakwe" userId="7a3e290c-eb83-484b-8e3d-d46ef2333477" providerId="ADAL" clId="{5DEA2403-3235-47EE-946D-0AB002113E93}" dt="2024-07-16T16:54:44.667" v="70" actId="478"/>
          <ac:spMkLst>
            <pc:docMk/>
            <pc:sldMk cId="742620507" sldId="353"/>
            <ac:spMk id="5" creationId="{31B3B935-2057-1C24-CC08-63F1F2749AC4}"/>
          </ac:spMkLst>
        </pc:spChg>
      </pc:sldChg>
      <pc:sldChg chg="modSp mod">
        <pc:chgData name="Adrien Osakwe" userId="7a3e290c-eb83-484b-8e3d-d46ef2333477" providerId="ADAL" clId="{5DEA2403-3235-47EE-946D-0AB002113E93}" dt="2024-07-16T17:04:36.244" v="360" actId="20577"/>
        <pc:sldMkLst>
          <pc:docMk/>
          <pc:sldMk cId="130104463" sldId="354"/>
        </pc:sldMkLst>
        <pc:spChg chg="mod">
          <ac:chgData name="Adrien Osakwe" userId="7a3e290c-eb83-484b-8e3d-d46ef2333477" providerId="ADAL" clId="{5DEA2403-3235-47EE-946D-0AB002113E93}" dt="2024-07-16T17:04:36.244" v="360" actId="20577"/>
          <ac:spMkLst>
            <pc:docMk/>
            <pc:sldMk cId="130104463" sldId="354"/>
            <ac:spMk id="2" creationId="{93D48A3B-163E-4BC2-33B5-8E52B1D07930}"/>
          </ac:spMkLst>
        </pc:spChg>
      </pc:sldChg>
      <pc:sldChg chg="add ord">
        <pc:chgData name="Adrien Osakwe" userId="7a3e290c-eb83-484b-8e3d-d46ef2333477" providerId="ADAL" clId="{5DEA2403-3235-47EE-946D-0AB002113E93}" dt="2024-07-16T17:04:26.680" v="345"/>
        <pc:sldMkLst>
          <pc:docMk/>
          <pc:sldMk cId="3301951615" sldId="396"/>
        </pc:sldMkLst>
      </pc:sldChg>
      <pc:sldChg chg="modSp new mod">
        <pc:chgData name="Adrien Osakwe" userId="7a3e290c-eb83-484b-8e3d-d46ef2333477" providerId="ADAL" clId="{5DEA2403-3235-47EE-946D-0AB002113E93}" dt="2024-07-16T18:01:45.628" v="2375" actId="113"/>
        <pc:sldMkLst>
          <pc:docMk/>
          <pc:sldMk cId="1067641405" sldId="397"/>
        </pc:sldMkLst>
        <pc:spChg chg="mod">
          <ac:chgData name="Adrien Osakwe" userId="7a3e290c-eb83-484b-8e3d-d46ef2333477" providerId="ADAL" clId="{5DEA2403-3235-47EE-946D-0AB002113E93}" dt="2024-07-16T18:01:45.628" v="2375" actId="113"/>
          <ac:spMkLst>
            <pc:docMk/>
            <pc:sldMk cId="1067641405" sldId="397"/>
            <ac:spMk id="2" creationId="{86252C4B-7183-F1DC-1A85-F68EEF88072B}"/>
          </ac:spMkLst>
        </pc:spChg>
      </pc:sldChg>
      <pc:sldChg chg="modSp new del mod">
        <pc:chgData name="Adrien Osakwe" userId="7a3e290c-eb83-484b-8e3d-d46ef2333477" providerId="ADAL" clId="{5DEA2403-3235-47EE-946D-0AB002113E93}" dt="2024-07-16T17:18:45.670" v="616" actId="47"/>
        <pc:sldMkLst>
          <pc:docMk/>
          <pc:sldMk cId="819056968" sldId="398"/>
        </pc:sldMkLst>
        <pc:spChg chg="mod">
          <ac:chgData name="Adrien Osakwe" userId="7a3e290c-eb83-484b-8e3d-d46ef2333477" providerId="ADAL" clId="{5DEA2403-3235-47EE-946D-0AB002113E93}" dt="2024-07-16T17:04:56.340" v="399" actId="20577"/>
          <ac:spMkLst>
            <pc:docMk/>
            <pc:sldMk cId="819056968" sldId="398"/>
            <ac:spMk id="2" creationId="{A0AA24C3-5B09-CBB4-22EB-89F3F0B7E568}"/>
          </ac:spMkLst>
        </pc:spChg>
      </pc:sldChg>
      <pc:sldChg chg="addSp modSp new mod">
        <pc:chgData name="Adrien Osakwe" userId="7a3e290c-eb83-484b-8e3d-d46ef2333477" providerId="ADAL" clId="{5DEA2403-3235-47EE-946D-0AB002113E93}" dt="2024-07-16T17:29:28.555" v="1025" actId="115"/>
        <pc:sldMkLst>
          <pc:docMk/>
          <pc:sldMk cId="3339558377" sldId="399"/>
        </pc:sldMkLst>
        <pc:spChg chg="mod">
          <ac:chgData name="Adrien Osakwe" userId="7a3e290c-eb83-484b-8e3d-d46ef2333477" providerId="ADAL" clId="{5DEA2403-3235-47EE-946D-0AB002113E93}" dt="2024-07-16T17:19:06.296" v="635" actId="20577"/>
          <ac:spMkLst>
            <pc:docMk/>
            <pc:sldMk cId="3339558377" sldId="399"/>
            <ac:spMk id="2" creationId="{E8487F19-E0F7-6BA6-8ACF-74228A967296}"/>
          </ac:spMkLst>
        </pc:spChg>
        <pc:spChg chg="mod">
          <ac:chgData name="Adrien Osakwe" userId="7a3e290c-eb83-484b-8e3d-d46ef2333477" providerId="ADAL" clId="{5DEA2403-3235-47EE-946D-0AB002113E93}" dt="2024-07-16T17:29:28.555" v="1025" actId="115"/>
          <ac:spMkLst>
            <pc:docMk/>
            <pc:sldMk cId="3339558377" sldId="399"/>
            <ac:spMk id="3" creationId="{7577937E-E5AF-2A85-C05C-3CA600C253C2}"/>
          </ac:spMkLst>
        </pc:spChg>
        <pc:spChg chg="add mod">
          <ac:chgData name="Adrien Osakwe" userId="7a3e290c-eb83-484b-8e3d-d46ef2333477" providerId="ADAL" clId="{5DEA2403-3235-47EE-946D-0AB002113E93}" dt="2024-07-16T17:20:22.786" v="644" actId="164"/>
          <ac:spMkLst>
            <pc:docMk/>
            <pc:sldMk cId="3339558377" sldId="399"/>
            <ac:spMk id="4" creationId="{83A3B8C0-FCDE-6FA0-F2BD-94E2002804A4}"/>
          </ac:spMkLst>
        </pc:spChg>
        <pc:spChg chg="add mod">
          <ac:chgData name="Adrien Osakwe" userId="7a3e290c-eb83-484b-8e3d-d46ef2333477" providerId="ADAL" clId="{5DEA2403-3235-47EE-946D-0AB002113E93}" dt="2024-07-16T17:20:22.786" v="644" actId="164"/>
          <ac:spMkLst>
            <pc:docMk/>
            <pc:sldMk cId="3339558377" sldId="399"/>
            <ac:spMk id="5" creationId="{4660CD1F-A803-FE1B-E21A-8C51C4C71C99}"/>
          </ac:spMkLst>
        </pc:spChg>
        <pc:spChg chg="mod">
          <ac:chgData name="Adrien Osakwe" userId="7a3e290c-eb83-484b-8e3d-d46ef2333477" providerId="ADAL" clId="{5DEA2403-3235-47EE-946D-0AB002113E93}" dt="2024-07-16T17:20:33.820" v="647"/>
          <ac:spMkLst>
            <pc:docMk/>
            <pc:sldMk cId="3339558377" sldId="399"/>
            <ac:spMk id="8" creationId="{D231F436-59F7-6C46-9669-0C78F5C28119}"/>
          </ac:spMkLst>
        </pc:spChg>
        <pc:spChg chg="mod">
          <ac:chgData name="Adrien Osakwe" userId="7a3e290c-eb83-484b-8e3d-d46ef2333477" providerId="ADAL" clId="{5DEA2403-3235-47EE-946D-0AB002113E93}" dt="2024-07-16T17:20:33.820" v="647"/>
          <ac:spMkLst>
            <pc:docMk/>
            <pc:sldMk cId="3339558377" sldId="399"/>
            <ac:spMk id="9" creationId="{AD5ECFA7-2BEA-1D25-0F6D-53006BDFCF10}"/>
          </ac:spMkLst>
        </pc:spChg>
        <pc:grpChg chg="add mod">
          <ac:chgData name="Adrien Osakwe" userId="7a3e290c-eb83-484b-8e3d-d46ef2333477" providerId="ADAL" clId="{5DEA2403-3235-47EE-946D-0AB002113E93}" dt="2024-07-16T17:22:37.044" v="777" actId="1076"/>
          <ac:grpSpMkLst>
            <pc:docMk/>
            <pc:sldMk cId="3339558377" sldId="399"/>
            <ac:grpSpMk id="6" creationId="{C728D9A8-752A-4249-1567-7B728C6BD43A}"/>
          </ac:grpSpMkLst>
        </pc:grpChg>
        <pc:grpChg chg="add mod">
          <ac:chgData name="Adrien Osakwe" userId="7a3e290c-eb83-484b-8e3d-d46ef2333477" providerId="ADAL" clId="{5DEA2403-3235-47EE-946D-0AB002113E93}" dt="2024-07-16T17:22:35.218" v="776" actId="1076"/>
          <ac:grpSpMkLst>
            <pc:docMk/>
            <pc:sldMk cId="3339558377" sldId="399"/>
            <ac:grpSpMk id="7" creationId="{B0904815-A26E-A89E-0B51-2232EBE7ECD4}"/>
          </ac:grpSpMkLst>
        </pc:grpChg>
      </pc:sldChg>
      <pc:sldChg chg="addSp modSp add mod">
        <pc:chgData name="Adrien Osakwe" userId="7a3e290c-eb83-484b-8e3d-d46ef2333477" providerId="ADAL" clId="{5DEA2403-3235-47EE-946D-0AB002113E93}" dt="2024-07-16T18:02:01.429" v="2377" actId="1076"/>
        <pc:sldMkLst>
          <pc:docMk/>
          <pc:sldMk cId="1357439289" sldId="400"/>
        </pc:sldMkLst>
        <pc:spChg chg="mod">
          <ac:chgData name="Adrien Osakwe" userId="7a3e290c-eb83-484b-8e3d-d46ef2333477" providerId="ADAL" clId="{5DEA2403-3235-47EE-946D-0AB002113E93}" dt="2024-07-16T17:24:18.364" v="956"/>
          <ac:spMkLst>
            <pc:docMk/>
            <pc:sldMk cId="1357439289" sldId="400"/>
            <ac:spMk id="2" creationId="{E8487F19-E0F7-6BA6-8ACF-74228A967296}"/>
          </ac:spMkLst>
        </pc:spChg>
        <pc:spChg chg="mod">
          <ac:chgData name="Adrien Osakwe" userId="7a3e290c-eb83-484b-8e3d-d46ef2333477" providerId="ADAL" clId="{5DEA2403-3235-47EE-946D-0AB002113E93}" dt="2024-07-16T17:34:12.798" v="1311" actId="20577"/>
          <ac:spMkLst>
            <pc:docMk/>
            <pc:sldMk cId="1357439289" sldId="400"/>
            <ac:spMk id="3" creationId="{7577937E-E5AF-2A85-C05C-3CA600C253C2}"/>
          </ac:spMkLst>
        </pc:spChg>
        <pc:spChg chg="add mod">
          <ac:chgData name="Adrien Osakwe" userId="7a3e290c-eb83-484b-8e3d-d46ef2333477" providerId="ADAL" clId="{5DEA2403-3235-47EE-946D-0AB002113E93}" dt="2024-07-16T17:35:05.258" v="1396" actId="1076"/>
          <ac:spMkLst>
            <pc:docMk/>
            <pc:sldMk cId="1357439289" sldId="400"/>
            <ac:spMk id="6" creationId="{7613D945-2286-4D8F-1CB5-FCABC0471149}"/>
          </ac:spMkLst>
        </pc:spChg>
        <pc:spChg chg="mod">
          <ac:chgData name="Adrien Osakwe" userId="7a3e290c-eb83-484b-8e3d-d46ef2333477" providerId="ADAL" clId="{5DEA2403-3235-47EE-946D-0AB002113E93}" dt="2024-07-16T18:01:58.493" v="2376"/>
          <ac:spMkLst>
            <pc:docMk/>
            <pc:sldMk cId="1357439289" sldId="400"/>
            <ac:spMk id="8" creationId="{CB88A57C-79E9-531B-A20E-9C59BCEFD900}"/>
          </ac:spMkLst>
        </pc:spChg>
        <pc:spChg chg="mod">
          <ac:chgData name="Adrien Osakwe" userId="7a3e290c-eb83-484b-8e3d-d46ef2333477" providerId="ADAL" clId="{5DEA2403-3235-47EE-946D-0AB002113E93}" dt="2024-07-16T18:01:58.493" v="2376"/>
          <ac:spMkLst>
            <pc:docMk/>
            <pc:sldMk cId="1357439289" sldId="400"/>
            <ac:spMk id="9" creationId="{DBC4AC24-A71F-EDC4-27DE-464AA691B62E}"/>
          </ac:spMkLst>
        </pc:spChg>
        <pc:grpChg chg="add mod">
          <ac:chgData name="Adrien Osakwe" userId="7a3e290c-eb83-484b-8e3d-d46ef2333477" providerId="ADAL" clId="{5DEA2403-3235-47EE-946D-0AB002113E93}" dt="2024-07-16T18:02:01.429" v="2377" actId="1076"/>
          <ac:grpSpMkLst>
            <pc:docMk/>
            <pc:sldMk cId="1357439289" sldId="400"/>
            <ac:grpSpMk id="7" creationId="{11EB6B64-B813-BCE1-20E4-FA22CC0970CE}"/>
          </ac:grpSpMkLst>
        </pc:grpChg>
        <pc:picChg chg="add mod">
          <ac:chgData name="Adrien Osakwe" userId="7a3e290c-eb83-484b-8e3d-d46ef2333477" providerId="ADAL" clId="{5DEA2403-3235-47EE-946D-0AB002113E93}" dt="2024-07-16T17:34:19.641" v="1315" actId="1076"/>
          <ac:picMkLst>
            <pc:docMk/>
            <pc:sldMk cId="1357439289" sldId="400"/>
            <ac:picMk id="5" creationId="{28979E0E-832D-97D3-8A95-95895C47D641}"/>
          </ac:picMkLst>
        </pc:picChg>
      </pc:sldChg>
      <pc:sldChg chg="modSp add mod">
        <pc:chgData name="Adrien Osakwe" userId="7a3e290c-eb83-484b-8e3d-d46ef2333477" providerId="ADAL" clId="{5DEA2403-3235-47EE-946D-0AB002113E93}" dt="2024-07-16T17:06:08.757" v="499" actId="20577"/>
        <pc:sldMkLst>
          <pc:docMk/>
          <pc:sldMk cId="554916399" sldId="401"/>
        </pc:sldMkLst>
        <pc:spChg chg="mod">
          <ac:chgData name="Adrien Osakwe" userId="7a3e290c-eb83-484b-8e3d-d46ef2333477" providerId="ADAL" clId="{5DEA2403-3235-47EE-946D-0AB002113E93}" dt="2024-07-16T17:06:08.757" v="499" actId="20577"/>
          <ac:spMkLst>
            <pc:docMk/>
            <pc:sldMk cId="554916399" sldId="401"/>
            <ac:spMk id="2" creationId="{A0AA24C3-5B09-CBB4-22EB-89F3F0B7E568}"/>
          </ac:spMkLst>
        </pc:spChg>
      </pc:sldChg>
      <pc:sldChg chg="modSp add del mod ord">
        <pc:chgData name="Adrien Osakwe" userId="7a3e290c-eb83-484b-8e3d-d46ef2333477" providerId="ADAL" clId="{5DEA2403-3235-47EE-946D-0AB002113E93}" dt="2024-07-16T17:18:47.577" v="617" actId="47"/>
        <pc:sldMkLst>
          <pc:docMk/>
          <pc:sldMk cId="615121870" sldId="402"/>
        </pc:sldMkLst>
        <pc:spChg chg="mod">
          <ac:chgData name="Adrien Osakwe" userId="7a3e290c-eb83-484b-8e3d-d46ef2333477" providerId="ADAL" clId="{5DEA2403-3235-47EE-946D-0AB002113E93}" dt="2024-07-16T17:06:24.786" v="522" actId="20577"/>
          <ac:spMkLst>
            <pc:docMk/>
            <pc:sldMk cId="615121870" sldId="402"/>
            <ac:spMk id="2" creationId="{A0AA24C3-5B09-CBB4-22EB-89F3F0B7E568}"/>
          </ac:spMkLst>
        </pc:spChg>
      </pc:sldChg>
      <pc:sldChg chg="modSp add mod">
        <pc:chgData name="Adrien Osakwe" userId="7a3e290c-eb83-484b-8e3d-d46ef2333477" providerId="ADAL" clId="{5DEA2403-3235-47EE-946D-0AB002113E93}" dt="2024-07-16T18:08:28.054" v="3047" actId="113"/>
        <pc:sldMkLst>
          <pc:docMk/>
          <pc:sldMk cId="617950715" sldId="403"/>
        </pc:sldMkLst>
        <pc:spChg chg="mod">
          <ac:chgData name="Adrien Osakwe" userId="7a3e290c-eb83-484b-8e3d-d46ef2333477" providerId="ADAL" clId="{5DEA2403-3235-47EE-946D-0AB002113E93}" dt="2024-07-16T17:59:37.769" v="2152" actId="20577"/>
          <ac:spMkLst>
            <pc:docMk/>
            <pc:sldMk cId="617950715" sldId="403"/>
            <ac:spMk id="2" creationId="{E8487F19-E0F7-6BA6-8ACF-74228A967296}"/>
          </ac:spMkLst>
        </pc:spChg>
        <pc:spChg chg="mod">
          <ac:chgData name="Adrien Osakwe" userId="7a3e290c-eb83-484b-8e3d-d46ef2333477" providerId="ADAL" clId="{5DEA2403-3235-47EE-946D-0AB002113E93}" dt="2024-07-16T18:08:28.054" v="3047" actId="113"/>
          <ac:spMkLst>
            <pc:docMk/>
            <pc:sldMk cId="617950715" sldId="403"/>
            <ac:spMk id="3" creationId="{7577937E-E5AF-2A85-C05C-3CA600C253C2}"/>
          </ac:spMkLst>
        </pc:spChg>
      </pc:sldChg>
      <pc:sldChg chg="add del">
        <pc:chgData name="Adrien Osakwe" userId="7a3e290c-eb83-484b-8e3d-d46ef2333477" providerId="ADAL" clId="{5DEA2403-3235-47EE-946D-0AB002113E93}" dt="2024-07-16T17:18:50.295" v="618" actId="47"/>
        <pc:sldMkLst>
          <pc:docMk/>
          <pc:sldMk cId="1838731161" sldId="404"/>
        </pc:sldMkLst>
      </pc:sldChg>
      <pc:sldChg chg="modSp new mod ord">
        <pc:chgData name="Adrien Osakwe" userId="7a3e290c-eb83-484b-8e3d-d46ef2333477" providerId="ADAL" clId="{5DEA2403-3235-47EE-946D-0AB002113E93}" dt="2024-07-18T17:41:43.470" v="6059" actId="20577"/>
        <pc:sldMkLst>
          <pc:docMk/>
          <pc:sldMk cId="1039913299" sldId="405"/>
        </pc:sldMkLst>
        <pc:spChg chg="mod">
          <ac:chgData name="Adrien Osakwe" userId="7a3e290c-eb83-484b-8e3d-d46ef2333477" providerId="ADAL" clId="{5DEA2403-3235-47EE-946D-0AB002113E93}" dt="2024-07-16T18:00:04.478" v="2199" actId="20577"/>
          <ac:spMkLst>
            <pc:docMk/>
            <pc:sldMk cId="1039913299" sldId="405"/>
            <ac:spMk id="2" creationId="{A6052F7F-195B-72EA-1297-086572DE0A12}"/>
          </ac:spMkLst>
        </pc:spChg>
        <pc:spChg chg="mod">
          <ac:chgData name="Adrien Osakwe" userId="7a3e290c-eb83-484b-8e3d-d46ef2333477" providerId="ADAL" clId="{5DEA2403-3235-47EE-946D-0AB002113E93}" dt="2024-07-18T17:41:43.470" v="6059" actId="20577"/>
          <ac:spMkLst>
            <pc:docMk/>
            <pc:sldMk cId="1039913299" sldId="405"/>
            <ac:spMk id="3" creationId="{586AD695-E5A8-B10A-FD91-6DB8C22EA0B3}"/>
          </ac:spMkLst>
        </pc:spChg>
      </pc:sldChg>
      <pc:sldChg chg="modSp new mod ord">
        <pc:chgData name="Adrien Osakwe" userId="7a3e290c-eb83-484b-8e3d-d46ef2333477" providerId="ADAL" clId="{5DEA2403-3235-47EE-946D-0AB002113E93}" dt="2024-07-17T17:55:29.031" v="4097"/>
        <pc:sldMkLst>
          <pc:docMk/>
          <pc:sldMk cId="1122395414" sldId="406"/>
        </pc:sldMkLst>
        <pc:spChg chg="mod">
          <ac:chgData name="Adrien Osakwe" userId="7a3e290c-eb83-484b-8e3d-d46ef2333477" providerId="ADAL" clId="{5DEA2403-3235-47EE-946D-0AB002113E93}" dt="2024-07-16T17:06:49.251" v="550" actId="20577"/>
          <ac:spMkLst>
            <pc:docMk/>
            <pc:sldMk cId="1122395414" sldId="406"/>
            <ac:spMk id="2" creationId="{D5E04868-2EB3-3282-C65D-97B66D482D6F}"/>
          </ac:spMkLst>
        </pc:spChg>
      </pc:sldChg>
      <pc:sldChg chg="modSp add mod ord">
        <pc:chgData name="Adrien Osakwe" userId="7a3e290c-eb83-484b-8e3d-d46ef2333477" providerId="ADAL" clId="{5DEA2403-3235-47EE-946D-0AB002113E93}" dt="2024-07-23T15:38:12.834" v="9635"/>
        <pc:sldMkLst>
          <pc:docMk/>
          <pc:sldMk cId="1812172002" sldId="407"/>
        </pc:sldMkLst>
        <pc:spChg chg="mod">
          <ac:chgData name="Adrien Osakwe" userId="7a3e290c-eb83-484b-8e3d-d46ef2333477" providerId="ADAL" clId="{5DEA2403-3235-47EE-946D-0AB002113E93}" dt="2024-07-16T17:06:58.111" v="574" actId="20577"/>
          <ac:spMkLst>
            <pc:docMk/>
            <pc:sldMk cId="1812172002" sldId="407"/>
            <ac:spMk id="2" creationId="{D5E04868-2EB3-3282-C65D-97B66D482D6F}"/>
          </ac:spMkLst>
        </pc:spChg>
      </pc:sldChg>
      <pc:sldChg chg="modSp add mod ord">
        <pc:chgData name="Adrien Osakwe" userId="7a3e290c-eb83-484b-8e3d-d46ef2333477" providerId="ADAL" clId="{5DEA2403-3235-47EE-946D-0AB002113E93}" dt="2024-07-23T15:38:12.834" v="9635"/>
        <pc:sldMkLst>
          <pc:docMk/>
          <pc:sldMk cId="2847187550" sldId="408"/>
        </pc:sldMkLst>
        <pc:spChg chg="mod">
          <ac:chgData name="Adrien Osakwe" userId="7a3e290c-eb83-484b-8e3d-d46ef2333477" providerId="ADAL" clId="{5DEA2403-3235-47EE-946D-0AB002113E93}" dt="2024-07-16T18:00:28.600" v="2270" actId="20577"/>
          <ac:spMkLst>
            <pc:docMk/>
            <pc:sldMk cId="2847187550" sldId="408"/>
            <ac:spMk id="2" creationId="{A6052F7F-195B-72EA-1297-086572DE0A12}"/>
          </ac:spMkLst>
        </pc:spChg>
        <pc:spChg chg="mod">
          <ac:chgData name="Adrien Osakwe" userId="7a3e290c-eb83-484b-8e3d-d46ef2333477" providerId="ADAL" clId="{5DEA2403-3235-47EE-946D-0AB002113E93}" dt="2024-07-18T18:41:19.351" v="6912" actId="27636"/>
          <ac:spMkLst>
            <pc:docMk/>
            <pc:sldMk cId="2847187550" sldId="408"/>
            <ac:spMk id="3" creationId="{586AD695-E5A8-B10A-FD91-6DB8C22EA0B3}"/>
          </ac:spMkLst>
        </pc:spChg>
      </pc:sldChg>
      <pc:sldChg chg="modSp add mod">
        <pc:chgData name="Adrien Osakwe" userId="7a3e290c-eb83-484b-8e3d-d46ef2333477" providerId="ADAL" clId="{5DEA2403-3235-47EE-946D-0AB002113E93}" dt="2024-07-23T16:04:42.894" v="9637" actId="20577"/>
        <pc:sldMkLst>
          <pc:docMk/>
          <pc:sldMk cId="4047639903" sldId="409"/>
        </pc:sldMkLst>
        <pc:spChg chg="mod">
          <ac:chgData name="Adrien Osakwe" userId="7a3e290c-eb83-484b-8e3d-d46ef2333477" providerId="ADAL" clId="{5DEA2403-3235-47EE-946D-0AB002113E93}" dt="2024-07-23T16:04:42.894" v="9637" actId="20577"/>
          <ac:spMkLst>
            <pc:docMk/>
            <pc:sldMk cId="4047639903" sldId="409"/>
            <ac:spMk id="2" creationId="{D5E04868-2EB3-3282-C65D-97B66D482D6F}"/>
          </ac:spMkLst>
        </pc:spChg>
      </pc:sldChg>
      <pc:sldChg chg="addSp delSp modSp add mod">
        <pc:chgData name="Adrien Osakwe" userId="7a3e290c-eb83-484b-8e3d-d46ef2333477" providerId="ADAL" clId="{5DEA2403-3235-47EE-946D-0AB002113E93}" dt="2024-07-23T16:04:47.904" v="9641" actId="20577"/>
        <pc:sldMkLst>
          <pc:docMk/>
          <pc:sldMk cId="1127779658" sldId="410"/>
        </pc:sldMkLst>
        <pc:spChg chg="mod">
          <ac:chgData name="Adrien Osakwe" userId="7a3e290c-eb83-484b-8e3d-d46ef2333477" providerId="ADAL" clId="{5DEA2403-3235-47EE-946D-0AB002113E93}" dt="2024-07-17T17:54:59.650" v="4046" actId="20577"/>
          <ac:spMkLst>
            <pc:docMk/>
            <pc:sldMk cId="1127779658" sldId="410"/>
            <ac:spMk id="2" creationId="{A6052F7F-195B-72EA-1297-086572DE0A12}"/>
          </ac:spMkLst>
        </pc:spChg>
        <pc:spChg chg="mod">
          <ac:chgData name="Adrien Osakwe" userId="7a3e290c-eb83-484b-8e3d-d46ef2333477" providerId="ADAL" clId="{5DEA2403-3235-47EE-946D-0AB002113E93}" dt="2024-07-23T16:04:47.904" v="9641" actId="20577"/>
          <ac:spMkLst>
            <pc:docMk/>
            <pc:sldMk cId="1127779658" sldId="410"/>
            <ac:spMk id="3" creationId="{586AD695-E5A8-B10A-FD91-6DB8C22EA0B3}"/>
          </ac:spMkLst>
        </pc:spChg>
        <pc:picChg chg="add del">
          <ac:chgData name="Adrien Osakwe" userId="7a3e290c-eb83-484b-8e3d-d46ef2333477" providerId="ADAL" clId="{5DEA2403-3235-47EE-946D-0AB002113E93}" dt="2024-07-17T17:56:51.770" v="4344" actId="22"/>
          <ac:picMkLst>
            <pc:docMk/>
            <pc:sldMk cId="1127779658" sldId="410"/>
            <ac:picMk id="5" creationId="{56662951-0CDB-8C28-9A40-7A629C5462E7}"/>
          </ac:picMkLst>
        </pc:picChg>
      </pc:sldChg>
      <pc:sldChg chg="addSp modSp new mod">
        <pc:chgData name="Adrien Osakwe" userId="7a3e290c-eb83-484b-8e3d-d46ef2333477" providerId="ADAL" clId="{5DEA2403-3235-47EE-946D-0AB002113E93}" dt="2024-07-16T18:03:09.481" v="2388" actId="1076"/>
        <pc:sldMkLst>
          <pc:docMk/>
          <pc:sldMk cId="1729735356" sldId="411"/>
        </pc:sldMkLst>
        <pc:spChg chg="mod">
          <ac:chgData name="Adrien Osakwe" userId="7a3e290c-eb83-484b-8e3d-d46ef2333477" providerId="ADAL" clId="{5DEA2403-3235-47EE-946D-0AB002113E93}" dt="2024-07-16T17:41:32.744" v="1759" actId="20577"/>
          <ac:spMkLst>
            <pc:docMk/>
            <pc:sldMk cId="1729735356" sldId="411"/>
            <ac:spMk id="2" creationId="{0CC04A34-3528-AAB6-B609-90A9FFBA5834}"/>
          </ac:spMkLst>
        </pc:spChg>
        <pc:spChg chg="mod">
          <ac:chgData name="Adrien Osakwe" userId="7a3e290c-eb83-484b-8e3d-d46ef2333477" providerId="ADAL" clId="{5DEA2403-3235-47EE-946D-0AB002113E93}" dt="2024-07-16T18:03:03.351" v="2384" actId="20577"/>
          <ac:spMkLst>
            <pc:docMk/>
            <pc:sldMk cId="1729735356" sldId="411"/>
            <ac:spMk id="3" creationId="{F3384A65-EFE6-231C-4BCA-F72A6F355937}"/>
          </ac:spMkLst>
        </pc:spChg>
        <pc:spChg chg="mod">
          <ac:chgData name="Adrien Osakwe" userId="7a3e290c-eb83-484b-8e3d-d46ef2333477" providerId="ADAL" clId="{5DEA2403-3235-47EE-946D-0AB002113E93}" dt="2024-07-16T18:02:06.451" v="2378"/>
          <ac:spMkLst>
            <pc:docMk/>
            <pc:sldMk cId="1729735356" sldId="411"/>
            <ac:spMk id="6" creationId="{9BE61781-DAD1-6146-06B6-D0BF72ECE1D1}"/>
          </ac:spMkLst>
        </pc:spChg>
        <pc:spChg chg="mod">
          <ac:chgData name="Adrien Osakwe" userId="7a3e290c-eb83-484b-8e3d-d46ef2333477" providerId="ADAL" clId="{5DEA2403-3235-47EE-946D-0AB002113E93}" dt="2024-07-16T18:02:06.451" v="2378"/>
          <ac:spMkLst>
            <pc:docMk/>
            <pc:sldMk cId="1729735356" sldId="411"/>
            <ac:spMk id="7" creationId="{EA46E031-6F00-C2B3-5D0D-878F77A7C47B}"/>
          </ac:spMkLst>
        </pc:spChg>
        <pc:grpChg chg="add mod">
          <ac:chgData name="Adrien Osakwe" userId="7a3e290c-eb83-484b-8e3d-d46ef2333477" providerId="ADAL" clId="{5DEA2403-3235-47EE-946D-0AB002113E93}" dt="2024-07-16T18:02:08.157" v="2379" actId="1076"/>
          <ac:grpSpMkLst>
            <pc:docMk/>
            <pc:sldMk cId="1729735356" sldId="411"/>
            <ac:grpSpMk id="5" creationId="{A2B18234-C905-84ED-3895-85E9BBF2A10E}"/>
          </ac:grpSpMkLst>
        </pc:grpChg>
        <pc:picChg chg="add mod">
          <ac:chgData name="Adrien Osakwe" userId="7a3e290c-eb83-484b-8e3d-d46ef2333477" providerId="ADAL" clId="{5DEA2403-3235-47EE-946D-0AB002113E93}" dt="2024-07-16T18:03:04.709" v="2385" actId="1076"/>
          <ac:picMkLst>
            <pc:docMk/>
            <pc:sldMk cId="1729735356" sldId="411"/>
            <ac:picMk id="4" creationId="{E6F7271B-ED95-2E43-EC26-48848D6CAC1E}"/>
          </ac:picMkLst>
        </pc:picChg>
        <pc:picChg chg="add mod">
          <ac:chgData name="Adrien Osakwe" userId="7a3e290c-eb83-484b-8e3d-d46ef2333477" providerId="ADAL" clId="{5DEA2403-3235-47EE-946D-0AB002113E93}" dt="2024-07-16T18:03:09.481" v="2388" actId="1076"/>
          <ac:picMkLst>
            <pc:docMk/>
            <pc:sldMk cId="1729735356" sldId="411"/>
            <ac:picMk id="9" creationId="{4BC57591-0AD6-EC99-D9FF-A202124AEFA3}"/>
          </ac:picMkLst>
        </pc:picChg>
      </pc:sldChg>
      <pc:sldChg chg="modSp new mod ord">
        <pc:chgData name="Adrien Osakwe" userId="7a3e290c-eb83-484b-8e3d-d46ef2333477" providerId="ADAL" clId="{5DEA2403-3235-47EE-946D-0AB002113E93}" dt="2024-07-16T19:15:26.012" v="3396"/>
        <pc:sldMkLst>
          <pc:docMk/>
          <pc:sldMk cId="2963059137" sldId="412"/>
        </pc:sldMkLst>
        <pc:spChg chg="mod">
          <ac:chgData name="Adrien Osakwe" userId="7a3e290c-eb83-484b-8e3d-d46ef2333477" providerId="ADAL" clId="{5DEA2403-3235-47EE-946D-0AB002113E93}" dt="2024-07-16T17:35:20.633" v="1416" actId="20577"/>
          <ac:spMkLst>
            <pc:docMk/>
            <pc:sldMk cId="2963059137" sldId="412"/>
            <ac:spMk id="2" creationId="{899A462F-709B-CEA9-D0CB-75A25E014668}"/>
          </ac:spMkLst>
        </pc:spChg>
        <pc:spChg chg="mod">
          <ac:chgData name="Adrien Osakwe" userId="7a3e290c-eb83-484b-8e3d-d46ef2333477" providerId="ADAL" clId="{5DEA2403-3235-47EE-946D-0AB002113E93}" dt="2024-07-16T17:36:41.463" v="1741" actId="20577"/>
          <ac:spMkLst>
            <pc:docMk/>
            <pc:sldMk cId="2963059137" sldId="412"/>
            <ac:spMk id="3" creationId="{A5D20325-14ED-FC64-9BD3-B4DA3FAF67E0}"/>
          </ac:spMkLst>
        </pc:spChg>
      </pc:sldChg>
      <pc:sldChg chg="addSp modSp new mod">
        <pc:chgData name="Adrien Osakwe" userId="7a3e290c-eb83-484b-8e3d-d46ef2333477" providerId="ADAL" clId="{5DEA2403-3235-47EE-946D-0AB002113E93}" dt="2024-07-16T20:11:24.803" v="3397"/>
        <pc:sldMkLst>
          <pc:docMk/>
          <pc:sldMk cId="767985045" sldId="413"/>
        </pc:sldMkLst>
        <pc:spChg chg="mod">
          <ac:chgData name="Adrien Osakwe" userId="7a3e290c-eb83-484b-8e3d-d46ef2333477" providerId="ADAL" clId="{5DEA2403-3235-47EE-946D-0AB002113E93}" dt="2024-07-16T17:52:10.838" v="1995" actId="20577"/>
          <ac:spMkLst>
            <pc:docMk/>
            <pc:sldMk cId="767985045" sldId="413"/>
            <ac:spMk id="2" creationId="{A9326721-338F-F72E-6878-DD0B521DF0D3}"/>
          </ac:spMkLst>
        </pc:spChg>
        <pc:spChg chg="mod">
          <ac:chgData name="Adrien Osakwe" userId="7a3e290c-eb83-484b-8e3d-d46ef2333477" providerId="ADAL" clId="{5DEA2403-3235-47EE-946D-0AB002113E93}" dt="2024-07-16T20:11:24.803" v="3397"/>
          <ac:spMkLst>
            <pc:docMk/>
            <pc:sldMk cId="767985045" sldId="413"/>
            <ac:spMk id="7" creationId="{121EE2EA-D7F5-A4D5-E6C8-112CB9558F5D}"/>
          </ac:spMkLst>
        </pc:spChg>
        <pc:spChg chg="mod">
          <ac:chgData name="Adrien Osakwe" userId="7a3e290c-eb83-484b-8e3d-d46ef2333477" providerId="ADAL" clId="{5DEA2403-3235-47EE-946D-0AB002113E93}" dt="2024-07-16T20:11:24.803" v="3397"/>
          <ac:spMkLst>
            <pc:docMk/>
            <pc:sldMk cId="767985045" sldId="413"/>
            <ac:spMk id="8" creationId="{560ECDD1-CABE-B419-F29E-123D0621B4A9}"/>
          </ac:spMkLst>
        </pc:spChg>
        <pc:grpChg chg="add mod">
          <ac:chgData name="Adrien Osakwe" userId="7a3e290c-eb83-484b-8e3d-d46ef2333477" providerId="ADAL" clId="{5DEA2403-3235-47EE-946D-0AB002113E93}" dt="2024-07-16T20:11:24.803" v="3397"/>
          <ac:grpSpMkLst>
            <pc:docMk/>
            <pc:sldMk cId="767985045" sldId="413"/>
            <ac:grpSpMk id="6" creationId="{74F2556B-265E-D3E8-24A6-CADA9FF10DC1}"/>
          </ac:grpSpMkLst>
        </pc:grpChg>
        <pc:picChg chg="add mod">
          <ac:chgData name="Adrien Osakwe" userId="7a3e290c-eb83-484b-8e3d-d46ef2333477" providerId="ADAL" clId="{5DEA2403-3235-47EE-946D-0AB002113E93}" dt="2024-07-16T18:03:45.855" v="2391" actId="14100"/>
          <ac:picMkLst>
            <pc:docMk/>
            <pc:sldMk cId="767985045" sldId="413"/>
            <ac:picMk id="5" creationId="{407F3AEE-DB32-A11D-8BBA-8021674CCFEC}"/>
          </ac:picMkLst>
        </pc:picChg>
      </pc:sldChg>
      <pc:sldChg chg="addSp modSp add mod">
        <pc:chgData name="Adrien Osakwe" userId="7a3e290c-eb83-484b-8e3d-d46ef2333477" providerId="ADAL" clId="{5DEA2403-3235-47EE-946D-0AB002113E93}" dt="2024-07-16T18:14:39.020" v="3390" actId="1076"/>
        <pc:sldMkLst>
          <pc:docMk/>
          <pc:sldMk cId="3531595944" sldId="414"/>
        </pc:sldMkLst>
        <pc:spChg chg="mod">
          <ac:chgData name="Adrien Osakwe" userId="7a3e290c-eb83-484b-8e3d-d46ef2333477" providerId="ADAL" clId="{5DEA2403-3235-47EE-946D-0AB002113E93}" dt="2024-07-16T17:58:31.225" v="2019" actId="20577"/>
          <ac:spMkLst>
            <pc:docMk/>
            <pc:sldMk cId="3531595944" sldId="414"/>
            <ac:spMk id="2" creationId="{E8487F19-E0F7-6BA6-8ACF-74228A967296}"/>
          </ac:spMkLst>
        </pc:spChg>
        <pc:picChg chg="add mod">
          <ac:chgData name="Adrien Osakwe" userId="7a3e290c-eb83-484b-8e3d-d46ef2333477" providerId="ADAL" clId="{5DEA2403-3235-47EE-946D-0AB002113E93}" dt="2024-07-16T18:14:39.020" v="3390" actId="1076"/>
          <ac:picMkLst>
            <pc:docMk/>
            <pc:sldMk cId="3531595944" sldId="414"/>
            <ac:picMk id="4" creationId="{ADA85FB4-79F3-ABE6-1395-383352491919}"/>
          </ac:picMkLst>
        </pc:picChg>
      </pc:sldChg>
      <pc:sldChg chg="modSp add mod">
        <pc:chgData name="Adrien Osakwe" userId="7a3e290c-eb83-484b-8e3d-d46ef2333477" providerId="ADAL" clId="{5DEA2403-3235-47EE-946D-0AB002113E93}" dt="2024-07-18T18:44:43.309" v="7317" actId="20577"/>
        <pc:sldMkLst>
          <pc:docMk/>
          <pc:sldMk cId="1472754671" sldId="415"/>
        </pc:sldMkLst>
        <pc:spChg chg="mod">
          <ac:chgData name="Adrien Osakwe" userId="7a3e290c-eb83-484b-8e3d-d46ef2333477" providerId="ADAL" clId="{5DEA2403-3235-47EE-946D-0AB002113E93}" dt="2024-07-16T17:58:37.669" v="2036" actId="20577"/>
          <ac:spMkLst>
            <pc:docMk/>
            <pc:sldMk cId="1472754671" sldId="415"/>
            <ac:spMk id="2" creationId="{E8487F19-E0F7-6BA6-8ACF-74228A967296}"/>
          </ac:spMkLst>
        </pc:spChg>
        <pc:spChg chg="mod">
          <ac:chgData name="Adrien Osakwe" userId="7a3e290c-eb83-484b-8e3d-d46ef2333477" providerId="ADAL" clId="{5DEA2403-3235-47EE-946D-0AB002113E93}" dt="2024-07-18T18:44:43.309" v="7317" actId="20577"/>
          <ac:spMkLst>
            <pc:docMk/>
            <pc:sldMk cId="1472754671" sldId="415"/>
            <ac:spMk id="3" creationId="{7577937E-E5AF-2A85-C05C-3CA600C253C2}"/>
          </ac:spMkLst>
        </pc:spChg>
      </pc:sldChg>
      <pc:sldChg chg="addSp modSp add mod">
        <pc:chgData name="Adrien Osakwe" userId="7a3e290c-eb83-484b-8e3d-d46ef2333477" providerId="ADAL" clId="{5DEA2403-3235-47EE-946D-0AB002113E93}" dt="2024-07-19T18:51:05.616" v="8608" actId="1038"/>
        <pc:sldMkLst>
          <pc:docMk/>
          <pc:sldMk cId="2791388724" sldId="416"/>
        </pc:sldMkLst>
        <pc:spChg chg="mod">
          <ac:chgData name="Adrien Osakwe" userId="7a3e290c-eb83-484b-8e3d-d46ef2333477" providerId="ADAL" clId="{5DEA2403-3235-47EE-946D-0AB002113E93}" dt="2024-07-16T17:58:53.720" v="2076" actId="20577"/>
          <ac:spMkLst>
            <pc:docMk/>
            <pc:sldMk cId="2791388724" sldId="416"/>
            <ac:spMk id="2" creationId="{E8487F19-E0F7-6BA6-8ACF-74228A967296}"/>
          </ac:spMkLst>
        </pc:spChg>
        <pc:spChg chg="mod">
          <ac:chgData name="Adrien Osakwe" userId="7a3e290c-eb83-484b-8e3d-d46ef2333477" providerId="ADAL" clId="{5DEA2403-3235-47EE-946D-0AB002113E93}" dt="2024-07-19T17:49:58.876" v="8605" actId="20577"/>
          <ac:spMkLst>
            <pc:docMk/>
            <pc:sldMk cId="2791388724" sldId="416"/>
            <ac:spMk id="3" creationId="{7577937E-E5AF-2A85-C05C-3CA600C253C2}"/>
          </ac:spMkLst>
        </pc:spChg>
        <pc:spChg chg="add mod">
          <ac:chgData name="Adrien Osakwe" userId="7a3e290c-eb83-484b-8e3d-d46ef2333477" providerId="ADAL" clId="{5DEA2403-3235-47EE-946D-0AB002113E93}" dt="2024-07-19T17:49:08.998" v="8498" actId="164"/>
          <ac:spMkLst>
            <pc:docMk/>
            <pc:sldMk cId="2791388724" sldId="416"/>
            <ac:spMk id="5" creationId="{7CD0C1DD-E012-2141-8129-CDFD6A45FE23}"/>
          </ac:spMkLst>
        </pc:spChg>
        <pc:grpChg chg="add mod">
          <ac:chgData name="Adrien Osakwe" userId="7a3e290c-eb83-484b-8e3d-d46ef2333477" providerId="ADAL" clId="{5DEA2403-3235-47EE-946D-0AB002113E93}" dt="2024-07-19T18:51:05.616" v="8608" actId="1038"/>
          <ac:grpSpMkLst>
            <pc:docMk/>
            <pc:sldMk cId="2791388724" sldId="416"/>
            <ac:grpSpMk id="6" creationId="{77208A1E-7336-794F-BB96-D06422535940}"/>
          </ac:grpSpMkLst>
        </pc:grpChg>
        <pc:picChg chg="add mod modCrop">
          <ac:chgData name="Adrien Osakwe" userId="7a3e290c-eb83-484b-8e3d-d46ef2333477" providerId="ADAL" clId="{5DEA2403-3235-47EE-946D-0AB002113E93}" dt="2024-07-19T17:49:08.998" v="8498" actId="164"/>
          <ac:picMkLst>
            <pc:docMk/>
            <pc:sldMk cId="2791388724" sldId="416"/>
            <ac:picMk id="4" creationId="{29434331-C7CC-72F0-8490-784607D74F83}"/>
          </ac:picMkLst>
        </pc:picChg>
      </pc:sldChg>
      <pc:sldChg chg="addSp modSp new mod">
        <pc:chgData name="Adrien Osakwe" userId="7a3e290c-eb83-484b-8e3d-d46ef2333477" providerId="ADAL" clId="{5DEA2403-3235-47EE-946D-0AB002113E93}" dt="2024-07-17T16:21:44.542" v="3679" actId="1076"/>
        <pc:sldMkLst>
          <pc:docMk/>
          <pc:sldMk cId="3077253044" sldId="417"/>
        </pc:sldMkLst>
        <pc:spChg chg="mod">
          <ac:chgData name="Adrien Osakwe" userId="7a3e290c-eb83-484b-8e3d-d46ef2333477" providerId="ADAL" clId="{5DEA2403-3235-47EE-946D-0AB002113E93}" dt="2024-07-16T17:59:02.806" v="2112" actId="20577"/>
          <ac:spMkLst>
            <pc:docMk/>
            <pc:sldMk cId="3077253044" sldId="417"/>
            <ac:spMk id="2" creationId="{FD47151C-BF87-796B-9612-E95B4929CFB9}"/>
          </ac:spMkLst>
        </pc:spChg>
        <pc:picChg chg="add mod modCrop">
          <ac:chgData name="Adrien Osakwe" userId="7a3e290c-eb83-484b-8e3d-d46ef2333477" providerId="ADAL" clId="{5DEA2403-3235-47EE-946D-0AB002113E93}" dt="2024-07-17T16:21:44.542" v="3679" actId="1076"/>
          <ac:picMkLst>
            <pc:docMk/>
            <pc:sldMk cId="3077253044" sldId="417"/>
            <ac:picMk id="5" creationId="{414E6368-2E34-A125-0C18-1B19A372CB60}"/>
          </ac:picMkLst>
        </pc:picChg>
      </pc:sldChg>
      <pc:sldChg chg="addSp modSp new mod">
        <pc:chgData name="Adrien Osakwe" userId="7a3e290c-eb83-484b-8e3d-d46ef2333477" providerId="ADAL" clId="{5DEA2403-3235-47EE-946D-0AB002113E93}" dt="2024-07-16T18:12:51.330" v="3388" actId="1076"/>
        <pc:sldMkLst>
          <pc:docMk/>
          <pc:sldMk cId="120074019" sldId="418"/>
        </pc:sldMkLst>
        <pc:spChg chg="mod">
          <ac:chgData name="Adrien Osakwe" userId="7a3e290c-eb83-484b-8e3d-d46ef2333477" providerId="ADAL" clId="{5DEA2403-3235-47EE-946D-0AB002113E93}" dt="2024-07-16T17:59:54.536" v="2177" actId="20577"/>
          <ac:spMkLst>
            <pc:docMk/>
            <pc:sldMk cId="120074019" sldId="418"/>
            <ac:spMk id="2" creationId="{D6EE5CE4-C090-1D86-DCFF-F8DF152E733B}"/>
          </ac:spMkLst>
        </pc:spChg>
        <pc:picChg chg="add mod">
          <ac:chgData name="Adrien Osakwe" userId="7a3e290c-eb83-484b-8e3d-d46ef2333477" providerId="ADAL" clId="{5DEA2403-3235-47EE-946D-0AB002113E93}" dt="2024-07-16T18:12:46.008" v="3384" actId="1076"/>
          <ac:picMkLst>
            <pc:docMk/>
            <pc:sldMk cId="120074019" sldId="418"/>
            <ac:picMk id="5" creationId="{872E341A-197E-D9C8-1FE9-E333FF5D6047}"/>
          </ac:picMkLst>
        </pc:picChg>
        <pc:picChg chg="add mod">
          <ac:chgData name="Adrien Osakwe" userId="7a3e290c-eb83-484b-8e3d-d46ef2333477" providerId="ADAL" clId="{5DEA2403-3235-47EE-946D-0AB002113E93}" dt="2024-07-16T18:12:51.330" v="3388" actId="1076"/>
          <ac:picMkLst>
            <pc:docMk/>
            <pc:sldMk cId="120074019" sldId="418"/>
            <ac:picMk id="7" creationId="{6D7A382B-045A-3A83-67BD-F12AF3D8C2BE}"/>
          </ac:picMkLst>
        </pc:picChg>
      </pc:sldChg>
      <pc:sldChg chg="modSp new mod ord">
        <pc:chgData name="Adrien Osakwe" userId="7a3e290c-eb83-484b-8e3d-d46ef2333477" providerId="ADAL" clId="{5DEA2403-3235-47EE-946D-0AB002113E93}" dt="2024-07-18T18:44:21.341" v="7257" actId="207"/>
        <pc:sldMkLst>
          <pc:docMk/>
          <pc:sldMk cId="372657476" sldId="419"/>
        </pc:sldMkLst>
        <pc:spChg chg="mod">
          <ac:chgData name="Adrien Osakwe" userId="7a3e290c-eb83-484b-8e3d-d46ef2333477" providerId="ADAL" clId="{5DEA2403-3235-47EE-946D-0AB002113E93}" dt="2024-07-18T17:40:14.265" v="5781" actId="20577"/>
          <ac:spMkLst>
            <pc:docMk/>
            <pc:sldMk cId="372657476" sldId="419"/>
            <ac:spMk id="2" creationId="{1FA56F0C-5B2E-FDB0-D694-728368BEF855}"/>
          </ac:spMkLst>
        </pc:spChg>
        <pc:spChg chg="mod">
          <ac:chgData name="Adrien Osakwe" userId="7a3e290c-eb83-484b-8e3d-d46ef2333477" providerId="ADAL" clId="{5DEA2403-3235-47EE-946D-0AB002113E93}" dt="2024-07-18T18:44:21.341" v="7257" actId="207"/>
          <ac:spMkLst>
            <pc:docMk/>
            <pc:sldMk cId="372657476" sldId="419"/>
            <ac:spMk id="3" creationId="{390DDE1F-4006-333C-278E-A4F88F3C7C07}"/>
          </ac:spMkLst>
        </pc:spChg>
      </pc:sldChg>
      <pc:sldChg chg="modSp new del mod ord">
        <pc:chgData name="Adrien Osakwe" userId="7a3e290c-eb83-484b-8e3d-d46ef2333477" providerId="ADAL" clId="{5DEA2403-3235-47EE-946D-0AB002113E93}" dt="2024-07-18T17:40:22.949" v="5810" actId="47"/>
        <pc:sldMkLst>
          <pc:docMk/>
          <pc:sldMk cId="173186300" sldId="420"/>
        </pc:sldMkLst>
        <pc:spChg chg="mod">
          <ac:chgData name="Adrien Osakwe" userId="7a3e290c-eb83-484b-8e3d-d46ef2333477" providerId="ADAL" clId="{5DEA2403-3235-47EE-946D-0AB002113E93}" dt="2024-07-16T18:00:14.276" v="2228" actId="20577"/>
          <ac:spMkLst>
            <pc:docMk/>
            <pc:sldMk cId="173186300" sldId="420"/>
            <ac:spMk id="2" creationId="{72DE47F1-70CF-3F24-646A-0F0D8B7F7BC5}"/>
          </ac:spMkLst>
        </pc:spChg>
      </pc:sldChg>
      <pc:sldChg chg="modSp new mod ord">
        <pc:chgData name="Adrien Osakwe" userId="7a3e290c-eb83-484b-8e3d-d46ef2333477" providerId="ADAL" clId="{5DEA2403-3235-47EE-946D-0AB002113E93}" dt="2024-07-18T14:25:29.123" v="5703" actId="20577"/>
        <pc:sldMkLst>
          <pc:docMk/>
          <pc:sldMk cId="242785306" sldId="421"/>
        </pc:sldMkLst>
        <pc:spChg chg="mod">
          <ac:chgData name="Adrien Osakwe" userId="7a3e290c-eb83-484b-8e3d-d46ef2333477" providerId="ADAL" clId="{5DEA2403-3235-47EE-946D-0AB002113E93}" dt="2024-07-16T18:00:21.334" v="2253" actId="20577"/>
          <ac:spMkLst>
            <pc:docMk/>
            <pc:sldMk cId="242785306" sldId="421"/>
            <ac:spMk id="2" creationId="{A6394815-73D1-5FB7-D6C3-38188562117D}"/>
          </ac:spMkLst>
        </pc:spChg>
        <pc:spChg chg="mod">
          <ac:chgData name="Adrien Osakwe" userId="7a3e290c-eb83-484b-8e3d-d46ef2333477" providerId="ADAL" clId="{5DEA2403-3235-47EE-946D-0AB002113E93}" dt="2024-07-18T14:25:29.123" v="5703" actId="20577"/>
          <ac:spMkLst>
            <pc:docMk/>
            <pc:sldMk cId="242785306" sldId="421"/>
            <ac:spMk id="3" creationId="{E870798B-189D-8DA4-645D-60F6ED1E1B58}"/>
          </ac:spMkLst>
        </pc:spChg>
      </pc:sldChg>
      <pc:sldChg chg="addSp delSp modSp new mod ord">
        <pc:chgData name="Adrien Osakwe" userId="7a3e290c-eb83-484b-8e3d-d46ef2333477" providerId="ADAL" clId="{5DEA2403-3235-47EE-946D-0AB002113E93}" dt="2024-07-23T15:38:12.834" v="9635"/>
        <pc:sldMkLst>
          <pc:docMk/>
          <pc:sldMk cId="2306528148" sldId="422"/>
        </pc:sldMkLst>
        <pc:spChg chg="mod">
          <ac:chgData name="Adrien Osakwe" userId="7a3e290c-eb83-484b-8e3d-d46ef2333477" providerId="ADAL" clId="{5DEA2403-3235-47EE-946D-0AB002113E93}" dt="2024-07-18T17:50:38.186" v="6543" actId="207"/>
          <ac:spMkLst>
            <pc:docMk/>
            <pc:sldMk cId="2306528148" sldId="422"/>
            <ac:spMk id="2" creationId="{51966E79-683A-04AC-5342-5C74B953E4CF}"/>
          </ac:spMkLst>
        </pc:spChg>
        <pc:spChg chg="mod">
          <ac:chgData name="Adrien Osakwe" userId="7a3e290c-eb83-484b-8e3d-d46ef2333477" providerId="ADAL" clId="{5DEA2403-3235-47EE-946D-0AB002113E93}" dt="2024-07-23T14:31:45.243" v="9545" actId="20577"/>
          <ac:spMkLst>
            <pc:docMk/>
            <pc:sldMk cId="2306528148" sldId="422"/>
            <ac:spMk id="3" creationId="{3902E958-7936-9A16-50BC-8FD44EFF6128}"/>
          </ac:spMkLst>
        </pc:spChg>
        <pc:picChg chg="add del mod">
          <ac:chgData name="Adrien Osakwe" userId="7a3e290c-eb83-484b-8e3d-d46ef2333477" providerId="ADAL" clId="{5DEA2403-3235-47EE-946D-0AB002113E93}" dt="2024-07-23T14:33:27.986" v="9551" actId="478"/>
          <ac:picMkLst>
            <pc:docMk/>
            <pc:sldMk cId="2306528148" sldId="422"/>
            <ac:picMk id="1026" creationId="{9DBA7A9D-F4D2-91B0-2B78-1C1EFD1474FB}"/>
          </ac:picMkLst>
        </pc:picChg>
      </pc:sldChg>
      <pc:sldChg chg="addSp modSp new mod ord">
        <pc:chgData name="Adrien Osakwe" userId="7a3e290c-eb83-484b-8e3d-d46ef2333477" providerId="ADAL" clId="{5DEA2403-3235-47EE-946D-0AB002113E93}" dt="2024-07-23T15:38:12.834" v="9635"/>
        <pc:sldMkLst>
          <pc:docMk/>
          <pc:sldMk cId="1902531688" sldId="423"/>
        </pc:sldMkLst>
        <pc:spChg chg="mod">
          <ac:chgData name="Adrien Osakwe" userId="7a3e290c-eb83-484b-8e3d-d46ef2333477" providerId="ADAL" clId="{5DEA2403-3235-47EE-946D-0AB002113E93}" dt="2024-07-16T18:00:47.566" v="2340" actId="20577"/>
          <ac:spMkLst>
            <pc:docMk/>
            <pc:sldMk cId="1902531688" sldId="423"/>
            <ac:spMk id="2" creationId="{55939A0F-E99C-5CC1-F82B-29D0638268B5}"/>
          </ac:spMkLst>
        </pc:spChg>
        <pc:spChg chg="mod">
          <ac:chgData name="Adrien Osakwe" userId="7a3e290c-eb83-484b-8e3d-d46ef2333477" providerId="ADAL" clId="{5DEA2403-3235-47EE-946D-0AB002113E93}" dt="2024-07-18T17:51:48.464" v="6750" actId="207"/>
          <ac:spMkLst>
            <pc:docMk/>
            <pc:sldMk cId="1902531688" sldId="423"/>
            <ac:spMk id="3" creationId="{672D218E-B92A-746C-A6CB-DFEFC8830EF8}"/>
          </ac:spMkLst>
        </pc:spChg>
        <pc:spChg chg="add mod">
          <ac:chgData name="Adrien Osakwe" userId="7a3e290c-eb83-484b-8e3d-d46ef2333477" providerId="ADAL" clId="{5DEA2403-3235-47EE-946D-0AB002113E93}" dt="2024-07-18T17:51:20.020" v="6656" actId="14100"/>
          <ac:spMkLst>
            <pc:docMk/>
            <pc:sldMk cId="1902531688" sldId="423"/>
            <ac:spMk id="5" creationId="{0A93B491-2684-ACCC-E3DE-BC7EAB6C20E1}"/>
          </ac:spMkLst>
        </pc:spChg>
      </pc:sldChg>
      <pc:sldChg chg="addSp modSp new mod">
        <pc:chgData name="Adrien Osakwe" userId="7a3e290c-eb83-484b-8e3d-d46ef2333477" providerId="ADAL" clId="{5DEA2403-3235-47EE-946D-0AB002113E93}" dt="2024-07-16T20:11:30.758" v="3398"/>
        <pc:sldMkLst>
          <pc:docMk/>
          <pc:sldMk cId="1400376185" sldId="424"/>
        </pc:sldMkLst>
        <pc:spChg chg="mod">
          <ac:chgData name="Adrien Osakwe" userId="7a3e290c-eb83-484b-8e3d-d46ef2333477" providerId="ADAL" clId="{5DEA2403-3235-47EE-946D-0AB002113E93}" dt="2024-07-16T18:04:17.557" v="2412" actId="20577"/>
          <ac:spMkLst>
            <pc:docMk/>
            <pc:sldMk cId="1400376185" sldId="424"/>
            <ac:spMk id="2" creationId="{C936E614-7FF8-485A-CCEF-9F740983F317}"/>
          </ac:spMkLst>
        </pc:spChg>
        <pc:spChg chg="mod">
          <ac:chgData name="Adrien Osakwe" userId="7a3e290c-eb83-484b-8e3d-d46ef2333477" providerId="ADAL" clId="{5DEA2403-3235-47EE-946D-0AB002113E93}" dt="2024-07-16T18:04:24.213" v="2413" actId="5793"/>
          <ac:spMkLst>
            <pc:docMk/>
            <pc:sldMk cId="1400376185" sldId="424"/>
            <ac:spMk id="3" creationId="{D183676D-D3C3-646E-ADF1-F75DCBF60B17}"/>
          </ac:spMkLst>
        </pc:spChg>
        <pc:spChg chg="mod">
          <ac:chgData name="Adrien Osakwe" userId="7a3e290c-eb83-484b-8e3d-d46ef2333477" providerId="ADAL" clId="{5DEA2403-3235-47EE-946D-0AB002113E93}" dt="2024-07-16T20:11:30.758" v="3398"/>
          <ac:spMkLst>
            <pc:docMk/>
            <pc:sldMk cId="1400376185" sldId="424"/>
            <ac:spMk id="7" creationId="{6210A269-A863-BCDB-28F1-5C89A079B07A}"/>
          </ac:spMkLst>
        </pc:spChg>
        <pc:spChg chg="mod">
          <ac:chgData name="Adrien Osakwe" userId="7a3e290c-eb83-484b-8e3d-d46ef2333477" providerId="ADAL" clId="{5DEA2403-3235-47EE-946D-0AB002113E93}" dt="2024-07-16T20:11:30.758" v="3398"/>
          <ac:spMkLst>
            <pc:docMk/>
            <pc:sldMk cId="1400376185" sldId="424"/>
            <ac:spMk id="8" creationId="{C93774B7-4DF9-EEF1-8EE7-8D1C74B96801}"/>
          </ac:spMkLst>
        </pc:spChg>
        <pc:grpChg chg="add mod">
          <ac:chgData name="Adrien Osakwe" userId="7a3e290c-eb83-484b-8e3d-d46ef2333477" providerId="ADAL" clId="{5DEA2403-3235-47EE-946D-0AB002113E93}" dt="2024-07-16T20:11:30.758" v="3398"/>
          <ac:grpSpMkLst>
            <pc:docMk/>
            <pc:sldMk cId="1400376185" sldId="424"/>
            <ac:grpSpMk id="6" creationId="{FBE657D8-B944-21E4-1653-DAC7F199F581}"/>
          </ac:grpSpMkLst>
        </pc:grpChg>
        <pc:picChg chg="add mod">
          <ac:chgData name="Adrien Osakwe" userId="7a3e290c-eb83-484b-8e3d-d46ef2333477" providerId="ADAL" clId="{5DEA2403-3235-47EE-946D-0AB002113E93}" dt="2024-07-16T18:04:26.761" v="2414" actId="1076"/>
          <ac:picMkLst>
            <pc:docMk/>
            <pc:sldMk cId="1400376185" sldId="424"/>
            <ac:picMk id="5" creationId="{CD0AEF41-A785-3029-3A11-1A730E992E80}"/>
          </ac:picMkLst>
        </pc:picChg>
      </pc:sldChg>
      <pc:sldChg chg="modSp new mod">
        <pc:chgData name="Adrien Osakwe" userId="7a3e290c-eb83-484b-8e3d-d46ef2333477" providerId="ADAL" clId="{5DEA2403-3235-47EE-946D-0AB002113E93}" dt="2024-07-23T15:31:01.993" v="9555" actId="20577"/>
        <pc:sldMkLst>
          <pc:docMk/>
          <pc:sldMk cId="3966903623" sldId="425"/>
        </pc:sldMkLst>
        <pc:spChg chg="mod">
          <ac:chgData name="Adrien Osakwe" userId="7a3e290c-eb83-484b-8e3d-d46ef2333477" providerId="ADAL" clId="{5DEA2403-3235-47EE-946D-0AB002113E93}" dt="2024-07-16T18:05:27.399" v="2434" actId="20577"/>
          <ac:spMkLst>
            <pc:docMk/>
            <pc:sldMk cId="3966903623" sldId="425"/>
            <ac:spMk id="2" creationId="{E5859D6C-F947-5F3C-D5D9-43AABEA758AE}"/>
          </ac:spMkLst>
        </pc:spChg>
        <pc:spChg chg="mod">
          <ac:chgData name="Adrien Osakwe" userId="7a3e290c-eb83-484b-8e3d-d46ef2333477" providerId="ADAL" clId="{5DEA2403-3235-47EE-946D-0AB002113E93}" dt="2024-07-23T15:31:01.993" v="9555" actId="20577"/>
          <ac:spMkLst>
            <pc:docMk/>
            <pc:sldMk cId="3966903623" sldId="425"/>
            <ac:spMk id="3" creationId="{89379A46-1992-CFC6-C919-6DA56E5A4615}"/>
          </ac:spMkLst>
        </pc:spChg>
      </pc:sldChg>
      <pc:sldChg chg="addSp delSp modSp new mod">
        <pc:chgData name="Adrien Osakwe" userId="7a3e290c-eb83-484b-8e3d-d46ef2333477" providerId="ADAL" clId="{5DEA2403-3235-47EE-946D-0AB002113E93}" dt="2024-07-16T18:12:02.049" v="3380" actId="113"/>
        <pc:sldMkLst>
          <pc:docMk/>
          <pc:sldMk cId="549684111" sldId="426"/>
        </pc:sldMkLst>
        <pc:spChg chg="mod">
          <ac:chgData name="Adrien Osakwe" userId="7a3e290c-eb83-484b-8e3d-d46ef2333477" providerId="ADAL" clId="{5DEA2403-3235-47EE-946D-0AB002113E93}" dt="2024-07-16T18:08:48.085" v="3071" actId="20577"/>
          <ac:spMkLst>
            <pc:docMk/>
            <pc:sldMk cId="549684111" sldId="426"/>
            <ac:spMk id="2" creationId="{7CCFDD09-8071-0513-9D24-7C26FEEAC761}"/>
          </ac:spMkLst>
        </pc:spChg>
        <pc:spChg chg="mod">
          <ac:chgData name="Adrien Osakwe" userId="7a3e290c-eb83-484b-8e3d-d46ef2333477" providerId="ADAL" clId="{5DEA2403-3235-47EE-946D-0AB002113E93}" dt="2024-07-16T18:12:02.049" v="3380" actId="113"/>
          <ac:spMkLst>
            <pc:docMk/>
            <pc:sldMk cId="549684111" sldId="426"/>
            <ac:spMk id="3" creationId="{3989527D-DD1E-5D3D-887A-4A0F61DC5DDE}"/>
          </ac:spMkLst>
        </pc:spChg>
        <pc:picChg chg="add del">
          <ac:chgData name="Adrien Osakwe" userId="7a3e290c-eb83-484b-8e3d-d46ef2333477" providerId="ADAL" clId="{5DEA2403-3235-47EE-946D-0AB002113E93}" dt="2024-07-16T18:09:05.560" v="3172" actId="22"/>
          <ac:picMkLst>
            <pc:docMk/>
            <pc:sldMk cId="549684111" sldId="426"/>
            <ac:picMk id="5" creationId="{165507F4-681A-C7C2-0EFA-04CB040A414F}"/>
          </ac:picMkLst>
        </pc:picChg>
      </pc:sldChg>
      <pc:sldChg chg="new del">
        <pc:chgData name="Adrien Osakwe" userId="7a3e290c-eb83-484b-8e3d-d46ef2333477" providerId="ADAL" clId="{5DEA2403-3235-47EE-946D-0AB002113E93}" dt="2024-07-16T20:14:53.030" v="3410" actId="47"/>
        <pc:sldMkLst>
          <pc:docMk/>
          <pc:sldMk cId="2060779524" sldId="427"/>
        </pc:sldMkLst>
      </pc:sldChg>
      <pc:sldChg chg="modSp new mod ord">
        <pc:chgData name="Adrien Osakwe" userId="7a3e290c-eb83-484b-8e3d-d46ef2333477" providerId="ADAL" clId="{5DEA2403-3235-47EE-946D-0AB002113E93}" dt="2024-07-23T15:38:12.834" v="9635"/>
        <pc:sldMkLst>
          <pc:docMk/>
          <pc:sldMk cId="3575217273" sldId="427"/>
        </pc:sldMkLst>
        <pc:spChg chg="mod">
          <ac:chgData name="Adrien Osakwe" userId="7a3e290c-eb83-484b-8e3d-d46ef2333477" providerId="ADAL" clId="{5DEA2403-3235-47EE-946D-0AB002113E93}" dt="2024-07-16T20:15:41.127" v="3578" actId="403"/>
          <ac:spMkLst>
            <pc:docMk/>
            <pc:sldMk cId="3575217273" sldId="427"/>
            <ac:spMk id="2" creationId="{864E2491-EA83-BDFE-19FE-8C40FE53D1CB}"/>
          </ac:spMkLst>
        </pc:spChg>
      </pc:sldChg>
      <pc:sldChg chg="addSp delSp modSp new mod ord">
        <pc:chgData name="Adrien Osakwe" userId="7a3e290c-eb83-484b-8e3d-d46ef2333477" providerId="ADAL" clId="{5DEA2403-3235-47EE-946D-0AB002113E93}" dt="2024-07-23T15:38:12.834" v="9635"/>
        <pc:sldMkLst>
          <pc:docMk/>
          <pc:sldMk cId="2261066596" sldId="428"/>
        </pc:sldMkLst>
        <pc:spChg chg="mod">
          <ac:chgData name="Adrien Osakwe" userId="7a3e290c-eb83-484b-8e3d-d46ef2333477" providerId="ADAL" clId="{5DEA2403-3235-47EE-946D-0AB002113E93}" dt="2024-07-16T20:17:36.757" v="3668" actId="20577"/>
          <ac:spMkLst>
            <pc:docMk/>
            <pc:sldMk cId="2261066596" sldId="428"/>
            <ac:spMk id="2" creationId="{A854D471-256B-9D25-5F51-180AAF97CD59}"/>
          </ac:spMkLst>
        </pc:spChg>
        <pc:spChg chg="del">
          <ac:chgData name="Adrien Osakwe" userId="7a3e290c-eb83-484b-8e3d-d46ef2333477" providerId="ADAL" clId="{5DEA2403-3235-47EE-946D-0AB002113E93}" dt="2024-07-18T18:55:53.849" v="7326" actId="478"/>
          <ac:spMkLst>
            <pc:docMk/>
            <pc:sldMk cId="2261066596" sldId="428"/>
            <ac:spMk id="3" creationId="{B9F2D168-A523-D954-2266-1C218B32F9EF}"/>
          </ac:spMkLst>
        </pc:spChg>
        <pc:spChg chg="add mod">
          <ac:chgData name="Adrien Osakwe" userId="7a3e290c-eb83-484b-8e3d-d46ef2333477" providerId="ADAL" clId="{5DEA2403-3235-47EE-946D-0AB002113E93}" dt="2024-07-16T20:18:30.620" v="3673" actId="1076"/>
          <ac:spMkLst>
            <pc:docMk/>
            <pc:sldMk cId="2261066596" sldId="428"/>
            <ac:spMk id="4" creationId="{4039AB1F-47E9-9690-80F5-5C7A9178CEFF}"/>
          </ac:spMkLst>
        </pc:spChg>
        <pc:picChg chg="add mod modCrop">
          <ac:chgData name="Adrien Osakwe" userId="7a3e290c-eb83-484b-8e3d-d46ef2333477" providerId="ADAL" clId="{5DEA2403-3235-47EE-946D-0AB002113E93}" dt="2024-07-18T18:55:56.416" v="7327" actId="1076"/>
          <ac:picMkLst>
            <pc:docMk/>
            <pc:sldMk cId="2261066596" sldId="428"/>
            <ac:picMk id="5" creationId="{B7409D41-AF5D-3C59-1634-FB0D1E8FE6E9}"/>
          </ac:picMkLst>
        </pc:picChg>
      </pc:sldChg>
      <pc:sldChg chg="new del">
        <pc:chgData name="Adrien Osakwe" userId="7a3e290c-eb83-484b-8e3d-d46ef2333477" providerId="ADAL" clId="{5DEA2403-3235-47EE-946D-0AB002113E93}" dt="2024-07-17T16:28:22.266" v="3840" actId="47"/>
        <pc:sldMkLst>
          <pc:docMk/>
          <pc:sldMk cId="948087211" sldId="429"/>
        </pc:sldMkLst>
      </pc:sldChg>
      <pc:sldChg chg="modSp new mod ord">
        <pc:chgData name="Adrien Osakwe" userId="7a3e290c-eb83-484b-8e3d-d46ef2333477" providerId="ADAL" clId="{5DEA2403-3235-47EE-946D-0AB002113E93}" dt="2024-07-23T15:37:29.354" v="9591" actId="20577"/>
        <pc:sldMkLst>
          <pc:docMk/>
          <pc:sldMk cId="3521841318" sldId="429"/>
        </pc:sldMkLst>
        <pc:spChg chg="mod">
          <ac:chgData name="Adrien Osakwe" userId="7a3e290c-eb83-484b-8e3d-d46ef2333477" providerId="ADAL" clId="{5DEA2403-3235-47EE-946D-0AB002113E93}" dt="2024-07-17T16:28:38.477" v="3864" actId="207"/>
          <ac:spMkLst>
            <pc:docMk/>
            <pc:sldMk cId="3521841318" sldId="429"/>
            <ac:spMk id="2" creationId="{9D5C5E41-56AC-BA95-1D26-19CB2303BC10}"/>
          </ac:spMkLst>
        </pc:spChg>
        <pc:spChg chg="mod">
          <ac:chgData name="Adrien Osakwe" userId="7a3e290c-eb83-484b-8e3d-d46ef2333477" providerId="ADAL" clId="{5DEA2403-3235-47EE-946D-0AB002113E93}" dt="2024-07-23T15:37:29.354" v="9591" actId="20577"/>
          <ac:spMkLst>
            <pc:docMk/>
            <pc:sldMk cId="3521841318" sldId="429"/>
            <ac:spMk id="3" creationId="{4BDBCB11-9900-98F4-FD79-964045CA5623}"/>
          </ac:spMkLst>
        </pc:spChg>
      </pc:sldChg>
      <pc:sldChg chg="modSp new mod ord">
        <pc:chgData name="Adrien Osakwe" userId="7a3e290c-eb83-484b-8e3d-d46ef2333477" providerId="ADAL" clId="{5DEA2403-3235-47EE-946D-0AB002113E93}" dt="2024-07-19T15:49:54.313" v="7646"/>
        <pc:sldMkLst>
          <pc:docMk/>
          <pc:sldMk cId="3470739688" sldId="430"/>
        </pc:sldMkLst>
        <pc:spChg chg="mod">
          <ac:chgData name="Adrien Osakwe" userId="7a3e290c-eb83-484b-8e3d-d46ef2333477" providerId="ADAL" clId="{5DEA2403-3235-47EE-946D-0AB002113E93}" dt="2024-07-17T17:57:51.490" v="4483" actId="20577"/>
          <ac:spMkLst>
            <pc:docMk/>
            <pc:sldMk cId="3470739688" sldId="430"/>
            <ac:spMk id="2" creationId="{51CB7817-24BA-45B1-46C2-AF32B3505B42}"/>
          </ac:spMkLst>
        </pc:spChg>
        <pc:spChg chg="mod">
          <ac:chgData name="Adrien Osakwe" userId="7a3e290c-eb83-484b-8e3d-d46ef2333477" providerId="ADAL" clId="{5DEA2403-3235-47EE-946D-0AB002113E93}" dt="2024-07-17T18:01:02.277" v="4766" actId="113"/>
          <ac:spMkLst>
            <pc:docMk/>
            <pc:sldMk cId="3470739688" sldId="430"/>
            <ac:spMk id="3" creationId="{694A51AE-C0F7-DC04-50B4-785CDB2873AC}"/>
          </ac:spMkLst>
        </pc:spChg>
      </pc:sldChg>
      <pc:sldChg chg="modSp new mod">
        <pc:chgData name="Adrien Osakwe" userId="7a3e290c-eb83-484b-8e3d-d46ef2333477" providerId="ADAL" clId="{5DEA2403-3235-47EE-946D-0AB002113E93}" dt="2024-07-19T15:59:08.902" v="8491" actId="20577"/>
        <pc:sldMkLst>
          <pc:docMk/>
          <pc:sldMk cId="1440728591" sldId="431"/>
        </pc:sldMkLst>
        <pc:spChg chg="mod">
          <ac:chgData name="Adrien Osakwe" userId="7a3e290c-eb83-484b-8e3d-d46ef2333477" providerId="ADAL" clId="{5DEA2403-3235-47EE-946D-0AB002113E93}" dt="2024-07-17T18:56:28.085" v="4789" actId="20577"/>
          <ac:spMkLst>
            <pc:docMk/>
            <pc:sldMk cId="1440728591" sldId="431"/>
            <ac:spMk id="2" creationId="{B02272E7-03BD-2E37-B85F-8288A79B06F2}"/>
          </ac:spMkLst>
        </pc:spChg>
        <pc:spChg chg="mod">
          <ac:chgData name="Adrien Osakwe" userId="7a3e290c-eb83-484b-8e3d-d46ef2333477" providerId="ADAL" clId="{5DEA2403-3235-47EE-946D-0AB002113E93}" dt="2024-07-19T15:59:08.902" v="8491" actId="20577"/>
          <ac:spMkLst>
            <pc:docMk/>
            <pc:sldMk cId="1440728591" sldId="431"/>
            <ac:spMk id="3" creationId="{4E1DB240-AA24-1473-BFD1-E43C2DE5E51B}"/>
          </ac:spMkLst>
        </pc:spChg>
      </pc:sldChg>
      <pc:sldChg chg="modSp new mod">
        <pc:chgData name="Adrien Osakwe" userId="7a3e290c-eb83-484b-8e3d-d46ef2333477" providerId="ADAL" clId="{5DEA2403-3235-47EE-946D-0AB002113E93}" dt="2024-07-17T18:56:47.198" v="4823" actId="20577"/>
        <pc:sldMkLst>
          <pc:docMk/>
          <pc:sldMk cId="577670934" sldId="432"/>
        </pc:sldMkLst>
        <pc:spChg chg="mod">
          <ac:chgData name="Adrien Osakwe" userId="7a3e290c-eb83-484b-8e3d-d46ef2333477" providerId="ADAL" clId="{5DEA2403-3235-47EE-946D-0AB002113E93}" dt="2024-07-17T18:56:47.198" v="4823" actId="20577"/>
          <ac:spMkLst>
            <pc:docMk/>
            <pc:sldMk cId="577670934" sldId="432"/>
            <ac:spMk id="2" creationId="{2C9A5130-DC47-E176-7283-61687FA82F82}"/>
          </ac:spMkLst>
        </pc:spChg>
      </pc:sldChg>
      <pc:sldChg chg="modSp new mod ord">
        <pc:chgData name="Adrien Osakwe" userId="7a3e290c-eb83-484b-8e3d-d46ef2333477" providerId="ADAL" clId="{5DEA2403-3235-47EE-946D-0AB002113E93}" dt="2024-07-19T15:59:19.825" v="8495"/>
        <pc:sldMkLst>
          <pc:docMk/>
          <pc:sldMk cId="3486654387" sldId="433"/>
        </pc:sldMkLst>
        <pc:spChg chg="mod">
          <ac:chgData name="Adrien Osakwe" userId="7a3e290c-eb83-484b-8e3d-d46ef2333477" providerId="ADAL" clId="{5DEA2403-3235-47EE-946D-0AB002113E93}" dt="2024-07-17T18:56:54.306" v="4851" actId="20577"/>
          <ac:spMkLst>
            <pc:docMk/>
            <pc:sldMk cId="3486654387" sldId="433"/>
            <ac:spMk id="2" creationId="{46B822B3-6D71-7511-B00A-62866ED98315}"/>
          </ac:spMkLst>
        </pc:spChg>
      </pc:sldChg>
      <pc:sldChg chg="modSp new mod">
        <pc:chgData name="Adrien Osakwe" userId="7a3e290c-eb83-484b-8e3d-d46ef2333477" providerId="ADAL" clId="{5DEA2403-3235-47EE-946D-0AB002113E93}" dt="2024-07-17T18:57:03.519" v="4883" actId="20577"/>
        <pc:sldMkLst>
          <pc:docMk/>
          <pc:sldMk cId="3980195059" sldId="434"/>
        </pc:sldMkLst>
        <pc:spChg chg="mod">
          <ac:chgData name="Adrien Osakwe" userId="7a3e290c-eb83-484b-8e3d-d46ef2333477" providerId="ADAL" clId="{5DEA2403-3235-47EE-946D-0AB002113E93}" dt="2024-07-17T18:57:03.519" v="4883" actId="20577"/>
          <ac:spMkLst>
            <pc:docMk/>
            <pc:sldMk cId="3980195059" sldId="434"/>
            <ac:spMk id="2" creationId="{F7DCBF15-8412-4E92-69C3-554EBE003C4C}"/>
          </ac:spMkLst>
        </pc:spChg>
      </pc:sldChg>
      <pc:sldChg chg="modSp new mod">
        <pc:chgData name="Adrien Osakwe" userId="7a3e290c-eb83-484b-8e3d-d46ef2333477" providerId="ADAL" clId="{5DEA2403-3235-47EE-946D-0AB002113E93}" dt="2024-07-17T18:57:21.044" v="4914" actId="20577"/>
        <pc:sldMkLst>
          <pc:docMk/>
          <pc:sldMk cId="736313293" sldId="435"/>
        </pc:sldMkLst>
        <pc:spChg chg="mod">
          <ac:chgData name="Adrien Osakwe" userId="7a3e290c-eb83-484b-8e3d-d46ef2333477" providerId="ADAL" clId="{5DEA2403-3235-47EE-946D-0AB002113E93}" dt="2024-07-17T18:57:21.044" v="4914" actId="20577"/>
          <ac:spMkLst>
            <pc:docMk/>
            <pc:sldMk cId="736313293" sldId="435"/>
            <ac:spMk id="2" creationId="{2E182D6E-45A3-AA3D-4AFC-234F1BAE88B9}"/>
          </ac:spMkLst>
        </pc:spChg>
      </pc:sldChg>
      <pc:sldChg chg="modSp new mod">
        <pc:chgData name="Adrien Osakwe" userId="7a3e290c-eb83-484b-8e3d-d46ef2333477" providerId="ADAL" clId="{5DEA2403-3235-47EE-946D-0AB002113E93}" dt="2024-07-17T18:57:28.810" v="4939" actId="20577"/>
        <pc:sldMkLst>
          <pc:docMk/>
          <pc:sldMk cId="1852131573" sldId="436"/>
        </pc:sldMkLst>
        <pc:spChg chg="mod">
          <ac:chgData name="Adrien Osakwe" userId="7a3e290c-eb83-484b-8e3d-d46ef2333477" providerId="ADAL" clId="{5DEA2403-3235-47EE-946D-0AB002113E93}" dt="2024-07-17T18:57:28.810" v="4939" actId="20577"/>
          <ac:spMkLst>
            <pc:docMk/>
            <pc:sldMk cId="1852131573" sldId="436"/>
            <ac:spMk id="2" creationId="{883F6E96-0C13-45DC-AAF5-BB3FCD5EE022}"/>
          </ac:spMkLst>
        </pc:spChg>
      </pc:sldChg>
      <pc:sldChg chg="modSp new mod">
        <pc:chgData name="Adrien Osakwe" userId="7a3e290c-eb83-484b-8e3d-d46ef2333477" providerId="ADAL" clId="{5DEA2403-3235-47EE-946D-0AB002113E93}" dt="2024-07-17T18:57:44.696" v="4954" actId="20577"/>
        <pc:sldMkLst>
          <pc:docMk/>
          <pc:sldMk cId="138212445" sldId="437"/>
        </pc:sldMkLst>
        <pc:spChg chg="mod">
          <ac:chgData name="Adrien Osakwe" userId="7a3e290c-eb83-484b-8e3d-d46ef2333477" providerId="ADAL" clId="{5DEA2403-3235-47EE-946D-0AB002113E93}" dt="2024-07-17T18:57:44.696" v="4954" actId="20577"/>
          <ac:spMkLst>
            <pc:docMk/>
            <pc:sldMk cId="138212445" sldId="437"/>
            <ac:spMk id="2" creationId="{AC0EFE45-4ECF-E22B-E8CC-809CA86F6E4B}"/>
          </ac:spMkLst>
        </pc:spChg>
      </pc:sldChg>
      <pc:sldChg chg="modSp new mod">
        <pc:chgData name="Adrien Osakwe" userId="7a3e290c-eb83-484b-8e3d-d46ef2333477" providerId="ADAL" clId="{5DEA2403-3235-47EE-946D-0AB002113E93}" dt="2024-07-19T15:29:21.842" v="7583" actId="207"/>
        <pc:sldMkLst>
          <pc:docMk/>
          <pc:sldMk cId="2688389700" sldId="438"/>
        </pc:sldMkLst>
        <pc:spChg chg="mod">
          <ac:chgData name="Adrien Osakwe" userId="7a3e290c-eb83-484b-8e3d-d46ef2333477" providerId="ADAL" clId="{5DEA2403-3235-47EE-946D-0AB002113E93}" dt="2024-07-17T19:03:23.962" v="5031" actId="20577"/>
          <ac:spMkLst>
            <pc:docMk/>
            <pc:sldMk cId="2688389700" sldId="438"/>
            <ac:spMk id="2" creationId="{42C25C4B-E968-15BE-FB95-45B0AB31BAE1}"/>
          </ac:spMkLst>
        </pc:spChg>
        <pc:spChg chg="mod">
          <ac:chgData name="Adrien Osakwe" userId="7a3e290c-eb83-484b-8e3d-d46ef2333477" providerId="ADAL" clId="{5DEA2403-3235-47EE-946D-0AB002113E93}" dt="2024-07-19T15:29:21.842" v="7583" actId="207"/>
          <ac:spMkLst>
            <pc:docMk/>
            <pc:sldMk cId="2688389700" sldId="438"/>
            <ac:spMk id="3" creationId="{F52F92BE-3D58-9170-5E3D-BB761C18E292}"/>
          </ac:spMkLst>
        </pc:spChg>
      </pc:sldChg>
      <pc:sldChg chg="new del">
        <pc:chgData name="Adrien Osakwe" userId="7a3e290c-eb83-484b-8e3d-d46ef2333477" providerId="ADAL" clId="{5DEA2403-3235-47EE-946D-0AB002113E93}" dt="2024-07-17T19:07:34.139" v="5103" actId="47"/>
        <pc:sldMkLst>
          <pc:docMk/>
          <pc:sldMk cId="3366538716" sldId="439"/>
        </pc:sldMkLst>
      </pc:sldChg>
      <pc:sldChg chg="modSp new mod">
        <pc:chgData name="Adrien Osakwe" userId="7a3e290c-eb83-484b-8e3d-d46ef2333477" providerId="ADAL" clId="{5DEA2403-3235-47EE-946D-0AB002113E93}" dt="2024-07-18T19:25:49.128" v="7415" actId="20577"/>
        <pc:sldMkLst>
          <pc:docMk/>
          <pc:sldMk cId="4016437904" sldId="439"/>
        </pc:sldMkLst>
        <pc:spChg chg="mod">
          <ac:chgData name="Adrien Osakwe" userId="7a3e290c-eb83-484b-8e3d-d46ef2333477" providerId="ADAL" clId="{5DEA2403-3235-47EE-946D-0AB002113E93}" dt="2024-07-17T19:07:54.731" v="5157" actId="207"/>
          <ac:spMkLst>
            <pc:docMk/>
            <pc:sldMk cId="4016437904" sldId="439"/>
            <ac:spMk id="2" creationId="{D7F1E0B0-42D5-4D5C-C1A1-15DEFC2A4C2C}"/>
          </ac:spMkLst>
        </pc:spChg>
        <pc:spChg chg="mod">
          <ac:chgData name="Adrien Osakwe" userId="7a3e290c-eb83-484b-8e3d-d46ef2333477" providerId="ADAL" clId="{5DEA2403-3235-47EE-946D-0AB002113E93}" dt="2024-07-18T19:25:49.128" v="7415" actId="20577"/>
          <ac:spMkLst>
            <pc:docMk/>
            <pc:sldMk cId="4016437904" sldId="439"/>
            <ac:spMk id="3" creationId="{9729925C-79D8-F34D-B60B-F2998B735648}"/>
          </ac:spMkLst>
        </pc:spChg>
      </pc:sldChg>
      <pc:sldChg chg="modSp new del mod">
        <pc:chgData name="Adrien Osakwe" userId="7a3e290c-eb83-484b-8e3d-d46ef2333477" providerId="ADAL" clId="{5DEA2403-3235-47EE-946D-0AB002113E93}" dt="2024-07-18T19:25:51.219" v="7416" actId="47"/>
        <pc:sldMkLst>
          <pc:docMk/>
          <pc:sldMk cId="3714263139" sldId="440"/>
        </pc:sldMkLst>
        <pc:spChg chg="mod">
          <ac:chgData name="Adrien Osakwe" userId="7a3e290c-eb83-484b-8e3d-d46ef2333477" providerId="ADAL" clId="{5DEA2403-3235-47EE-946D-0AB002113E93}" dt="2024-07-17T19:07:51.102" v="5156" actId="207"/>
          <ac:spMkLst>
            <pc:docMk/>
            <pc:sldMk cId="3714263139" sldId="440"/>
            <ac:spMk id="2" creationId="{F01FBC01-049B-E105-E6A1-4AD8D484D471}"/>
          </ac:spMkLst>
        </pc:spChg>
      </pc:sldChg>
      <pc:sldChg chg="modSp new mod ord">
        <pc:chgData name="Adrien Osakwe" userId="7a3e290c-eb83-484b-8e3d-d46ef2333477" providerId="ADAL" clId="{5DEA2403-3235-47EE-946D-0AB002113E93}" dt="2024-07-19T15:50:01.702" v="7648"/>
        <pc:sldMkLst>
          <pc:docMk/>
          <pc:sldMk cId="4027396536" sldId="441"/>
        </pc:sldMkLst>
        <pc:spChg chg="mod">
          <ac:chgData name="Adrien Osakwe" userId="7a3e290c-eb83-484b-8e3d-d46ef2333477" providerId="ADAL" clId="{5DEA2403-3235-47EE-946D-0AB002113E93}" dt="2024-07-18T14:21:35.152" v="5199" actId="20577"/>
          <ac:spMkLst>
            <pc:docMk/>
            <pc:sldMk cId="4027396536" sldId="441"/>
            <ac:spMk id="2" creationId="{A547B54D-BD7A-8A9B-6B3F-7EEDDCC7B71B}"/>
          </ac:spMkLst>
        </pc:spChg>
        <pc:spChg chg="mod">
          <ac:chgData name="Adrien Osakwe" userId="7a3e290c-eb83-484b-8e3d-d46ef2333477" providerId="ADAL" clId="{5DEA2403-3235-47EE-946D-0AB002113E93}" dt="2024-07-18T14:23:53.177" v="5484" actId="12"/>
          <ac:spMkLst>
            <pc:docMk/>
            <pc:sldMk cId="4027396536" sldId="441"/>
            <ac:spMk id="3" creationId="{FECA9A16-A813-B821-787B-712FE26EA00F}"/>
          </ac:spMkLst>
        </pc:spChg>
        <pc:spChg chg="mod">
          <ac:chgData name="Adrien Osakwe" userId="7a3e290c-eb83-484b-8e3d-d46ef2333477" providerId="ADAL" clId="{5DEA2403-3235-47EE-946D-0AB002113E93}" dt="2024-07-18T14:24:06.069" v="5486" actId="108"/>
          <ac:spMkLst>
            <pc:docMk/>
            <pc:sldMk cId="4027396536" sldId="441"/>
            <ac:spMk id="4" creationId="{222017E8-B9BB-FB7A-1365-7C624C8CDC4B}"/>
          </ac:spMkLst>
        </pc:spChg>
      </pc:sldChg>
      <pc:sldChg chg="addSp delSp modSp new mod">
        <pc:chgData name="Adrien Osakwe" userId="7a3e290c-eb83-484b-8e3d-d46ef2333477" providerId="ADAL" clId="{5DEA2403-3235-47EE-946D-0AB002113E93}" dt="2024-07-22T20:24:09.693" v="9271" actId="1076"/>
        <pc:sldMkLst>
          <pc:docMk/>
          <pc:sldMk cId="1321382850" sldId="442"/>
        </pc:sldMkLst>
        <pc:spChg chg="mod">
          <ac:chgData name="Adrien Osakwe" userId="7a3e290c-eb83-484b-8e3d-d46ef2333477" providerId="ADAL" clId="{5DEA2403-3235-47EE-946D-0AB002113E93}" dt="2024-07-18T14:26:21.729" v="5754" actId="20577"/>
          <ac:spMkLst>
            <pc:docMk/>
            <pc:sldMk cId="1321382850" sldId="442"/>
            <ac:spMk id="2" creationId="{B54C55DC-C065-F59D-7060-23BF2180E632}"/>
          </ac:spMkLst>
        </pc:spChg>
        <pc:spChg chg="del">
          <ac:chgData name="Adrien Osakwe" userId="7a3e290c-eb83-484b-8e3d-d46ef2333477" providerId="ADAL" clId="{5DEA2403-3235-47EE-946D-0AB002113E93}" dt="2024-07-18T14:25:56.591" v="5705" actId="931"/>
          <ac:spMkLst>
            <pc:docMk/>
            <pc:sldMk cId="1321382850" sldId="442"/>
            <ac:spMk id="3" creationId="{55C83E1A-4283-AEFC-3B5B-563915B4866C}"/>
          </ac:spMkLst>
        </pc:spChg>
        <pc:picChg chg="add mod">
          <ac:chgData name="Adrien Osakwe" userId="7a3e290c-eb83-484b-8e3d-d46ef2333477" providerId="ADAL" clId="{5DEA2403-3235-47EE-946D-0AB002113E93}" dt="2024-07-22T20:24:09.693" v="9271" actId="1076"/>
          <ac:picMkLst>
            <pc:docMk/>
            <pc:sldMk cId="1321382850" sldId="442"/>
            <ac:picMk id="5" creationId="{97DA2350-80D2-F32E-B638-18D37CE73895}"/>
          </ac:picMkLst>
        </pc:picChg>
      </pc:sldChg>
      <pc:sldChg chg="modSp new mod">
        <pc:chgData name="Adrien Osakwe" userId="7a3e290c-eb83-484b-8e3d-d46ef2333477" providerId="ADAL" clId="{5DEA2403-3235-47EE-946D-0AB002113E93}" dt="2024-07-22T20:23:37.383" v="9269" actId="20577"/>
        <pc:sldMkLst>
          <pc:docMk/>
          <pc:sldMk cId="1174119513" sldId="443"/>
        </pc:sldMkLst>
        <pc:spChg chg="mod">
          <ac:chgData name="Adrien Osakwe" userId="7a3e290c-eb83-484b-8e3d-d46ef2333477" providerId="ADAL" clId="{5DEA2403-3235-47EE-946D-0AB002113E93}" dt="2024-07-18T17:42:18.239" v="6170" actId="20577"/>
          <ac:spMkLst>
            <pc:docMk/>
            <pc:sldMk cId="1174119513" sldId="443"/>
            <ac:spMk id="2" creationId="{05790863-E8EC-4583-6F48-1CBBBEC05FF2}"/>
          </ac:spMkLst>
        </pc:spChg>
        <pc:spChg chg="mod">
          <ac:chgData name="Adrien Osakwe" userId="7a3e290c-eb83-484b-8e3d-d46ef2333477" providerId="ADAL" clId="{5DEA2403-3235-47EE-946D-0AB002113E93}" dt="2024-07-22T20:23:37.383" v="9269" actId="20577"/>
          <ac:spMkLst>
            <pc:docMk/>
            <pc:sldMk cId="1174119513" sldId="443"/>
            <ac:spMk id="3" creationId="{66C84846-013B-27E5-3AD9-D4511CA80B7C}"/>
          </ac:spMkLst>
        </pc:spChg>
      </pc:sldChg>
      <pc:sldChg chg="modSp new mod ord">
        <pc:chgData name="Adrien Osakwe" userId="7a3e290c-eb83-484b-8e3d-d46ef2333477" providerId="ADAL" clId="{5DEA2403-3235-47EE-946D-0AB002113E93}" dt="2024-07-23T15:38:12.834" v="9635"/>
        <pc:sldMkLst>
          <pc:docMk/>
          <pc:sldMk cId="1446050767" sldId="444"/>
        </pc:sldMkLst>
        <pc:spChg chg="mod">
          <ac:chgData name="Adrien Osakwe" userId="7a3e290c-eb83-484b-8e3d-d46ef2333477" providerId="ADAL" clId="{5DEA2403-3235-47EE-946D-0AB002113E93}" dt="2024-07-18T17:52:05.085" v="6778" actId="20577"/>
          <ac:spMkLst>
            <pc:docMk/>
            <pc:sldMk cId="1446050767" sldId="444"/>
            <ac:spMk id="2" creationId="{5C60F45A-3380-E991-1E89-D46886325C64}"/>
          </ac:spMkLst>
        </pc:spChg>
        <pc:spChg chg="mod">
          <ac:chgData name="Adrien Osakwe" userId="7a3e290c-eb83-484b-8e3d-d46ef2333477" providerId="ADAL" clId="{5DEA2403-3235-47EE-946D-0AB002113E93}" dt="2024-07-18T18:41:59.879" v="7015" actId="207"/>
          <ac:spMkLst>
            <pc:docMk/>
            <pc:sldMk cId="1446050767" sldId="444"/>
            <ac:spMk id="3" creationId="{75176F91-89CD-18A6-BE11-A398813C7398}"/>
          </ac:spMkLst>
        </pc:spChg>
      </pc:sldChg>
      <pc:sldChg chg="new del">
        <pc:chgData name="Adrien Osakwe" userId="7a3e290c-eb83-484b-8e3d-d46ef2333477" providerId="ADAL" clId="{5DEA2403-3235-47EE-946D-0AB002113E93}" dt="2024-07-18T18:40:09.629" v="6780" actId="47"/>
        <pc:sldMkLst>
          <pc:docMk/>
          <pc:sldMk cId="1584260999" sldId="445"/>
        </pc:sldMkLst>
      </pc:sldChg>
      <pc:sldChg chg="modSp new mod ord">
        <pc:chgData name="Adrien Osakwe" userId="7a3e290c-eb83-484b-8e3d-d46ef2333477" providerId="ADAL" clId="{5DEA2403-3235-47EE-946D-0AB002113E93}" dt="2024-07-18T18:43:12.811" v="7151"/>
        <pc:sldMkLst>
          <pc:docMk/>
          <pc:sldMk cId="2818342076" sldId="445"/>
        </pc:sldMkLst>
        <pc:spChg chg="mod">
          <ac:chgData name="Adrien Osakwe" userId="7a3e290c-eb83-484b-8e3d-d46ef2333477" providerId="ADAL" clId="{5DEA2403-3235-47EE-946D-0AB002113E93}" dt="2024-07-18T18:42:34.865" v="7028" actId="207"/>
          <ac:spMkLst>
            <pc:docMk/>
            <pc:sldMk cId="2818342076" sldId="445"/>
            <ac:spMk id="2" creationId="{C9E2C53B-0760-5AB6-EC86-32E848BA02DF}"/>
          </ac:spMkLst>
        </pc:spChg>
        <pc:spChg chg="mod">
          <ac:chgData name="Adrien Osakwe" userId="7a3e290c-eb83-484b-8e3d-d46ef2333477" providerId="ADAL" clId="{5DEA2403-3235-47EE-946D-0AB002113E93}" dt="2024-07-18T18:43:10.604" v="7149" actId="20577"/>
          <ac:spMkLst>
            <pc:docMk/>
            <pc:sldMk cId="2818342076" sldId="445"/>
            <ac:spMk id="3" creationId="{9E33B967-3F76-88C8-4B04-6860ADDD2D5E}"/>
          </ac:spMkLst>
        </pc:spChg>
      </pc:sldChg>
      <pc:sldChg chg="modSp new mod">
        <pc:chgData name="Adrien Osakwe" userId="7a3e290c-eb83-484b-8e3d-d46ef2333477" providerId="ADAL" clId="{5DEA2403-3235-47EE-946D-0AB002113E93}" dt="2024-07-23T14:30:03.327" v="9537" actId="14"/>
        <pc:sldMkLst>
          <pc:docMk/>
          <pc:sldMk cId="743520175" sldId="446"/>
        </pc:sldMkLst>
        <pc:spChg chg="mod">
          <ac:chgData name="Adrien Osakwe" userId="7a3e290c-eb83-484b-8e3d-d46ef2333477" providerId="ADAL" clId="{5DEA2403-3235-47EE-946D-0AB002113E93}" dt="2024-07-19T15:29:01.400" v="7519" actId="20577"/>
          <ac:spMkLst>
            <pc:docMk/>
            <pc:sldMk cId="743520175" sldId="446"/>
            <ac:spMk id="2" creationId="{B21099A4-66E5-9194-8E59-D3B574D9D4D3}"/>
          </ac:spMkLst>
        </pc:spChg>
        <pc:spChg chg="mod">
          <ac:chgData name="Adrien Osakwe" userId="7a3e290c-eb83-484b-8e3d-d46ef2333477" providerId="ADAL" clId="{5DEA2403-3235-47EE-946D-0AB002113E93}" dt="2024-07-23T14:30:03.327" v="9537" actId="14"/>
          <ac:spMkLst>
            <pc:docMk/>
            <pc:sldMk cId="743520175" sldId="446"/>
            <ac:spMk id="3" creationId="{9CED6E7C-2462-ADAA-361C-BF42F574E159}"/>
          </ac:spMkLst>
        </pc:spChg>
      </pc:sldChg>
      <pc:sldChg chg="modSp new del mod">
        <pc:chgData name="Adrien Osakwe" userId="7a3e290c-eb83-484b-8e3d-d46ef2333477" providerId="ADAL" clId="{5DEA2403-3235-47EE-946D-0AB002113E93}" dt="2024-07-18T18:43:47.336" v="7194" actId="47"/>
        <pc:sldMkLst>
          <pc:docMk/>
          <pc:sldMk cId="3420664610" sldId="446"/>
        </pc:sldMkLst>
        <pc:spChg chg="mod">
          <ac:chgData name="Adrien Osakwe" userId="7a3e290c-eb83-484b-8e3d-d46ef2333477" providerId="ADAL" clId="{5DEA2403-3235-47EE-946D-0AB002113E93}" dt="2024-07-18T18:43:36.659" v="7168" actId="207"/>
          <ac:spMkLst>
            <pc:docMk/>
            <pc:sldMk cId="3420664610" sldId="446"/>
            <ac:spMk id="2" creationId="{AD3D86F2-36E7-F7D4-5438-B3552BC69E29}"/>
          </ac:spMkLst>
        </pc:spChg>
        <pc:spChg chg="mod">
          <ac:chgData name="Adrien Osakwe" userId="7a3e290c-eb83-484b-8e3d-d46ef2333477" providerId="ADAL" clId="{5DEA2403-3235-47EE-946D-0AB002113E93}" dt="2024-07-18T18:43:45.780" v="7193" actId="21"/>
          <ac:spMkLst>
            <pc:docMk/>
            <pc:sldMk cId="3420664610" sldId="446"/>
            <ac:spMk id="3" creationId="{5D2A5A64-704F-A4F6-0777-BE1440973124}"/>
          </ac:spMkLst>
        </pc:spChg>
      </pc:sldChg>
      <pc:sldChg chg="addSp modSp new mod">
        <pc:chgData name="Adrien Osakwe" userId="7a3e290c-eb83-484b-8e3d-d46ef2333477" providerId="ADAL" clId="{5DEA2403-3235-47EE-946D-0AB002113E93}" dt="2024-07-19T15:58:07.370" v="8318" actId="207"/>
        <pc:sldMkLst>
          <pc:docMk/>
          <pc:sldMk cId="2828066084" sldId="447"/>
        </pc:sldMkLst>
        <pc:spChg chg="mod">
          <ac:chgData name="Adrien Osakwe" userId="7a3e290c-eb83-484b-8e3d-d46ef2333477" providerId="ADAL" clId="{5DEA2403-3235-47EE-946D-0AB002113E93}" dt="2024-07-19T15:52:57.653" v="7944" actId="20577"/>
          <ac:spMkLst>
            <pc:docMk/>
            <pc:sldMk cId="2828066084" sldId="447"/>
            <ac:spMk id="2" creationId="{153CA058-D4A6-441E-CE92-C7B243A505E7}"/>
          </ac:spMkLst>
        </pc:spChg>
        <pc:spChg chg="mod">
          <ac:chgData name="Adrien Osakwe" userId="7a3e290c-eb83-484b-8e3d-d46ef2333477" providerId="ADAL" clId="{5DEA2403-3235-47EE-946D-0AB002113E93}" dt="2024-07-19T15:54:02.267" v="8132" actId="20577"/>
          <ac:spMkLst>
            <pc:docMk/>
            <pc:sldMk cId="2828066084" sldId="447"/>
            <ac:spMk id="3" creationId="{FB244D4F-6325-82D9-BC4A-4B09F5AF789C}"/>
          </ac:spMkLst>
        </pc:spChg>
        <pc:spChg chg="add mod">
          <ac:chgData name="Adrien Osakwe" userId="7a3e290c-eb83-484b-8e3d-d46ef2333477" providerId="ADAL" clId="{5DEA2403-3235-47EE-946D-0AB002113E93}" dt="2024-07-19T15:58:07.370" v="8318" actId="207"/>
          <ac:spMkLst>
            <pc:docMk/>
            <pc:sldMk cId="2828066084" sldId="447"/>
            <ac:spMk id="4" creationId="{F84D5D19-989A-FFB9-A800-41D6CB8C2673}"/>
          </ac:spMkLst>
        </pc:spChg>
      </pc:sldChg>
      <pc:sldChg chg="modSp new mod">
        <pc:chgData name="Adrien Osakwe" userId="7a3e290c-eb83-484b-8e3d-d46ef2333477" providerId="ADAL" clId="{5DEA2403-3235-47EE-946D-0AB002113E93}" dt="2024-07-19T15:54:49.212" v="8270" actId="14"/>
        <pc:sldMkLst>
          <pc:docMk/>
          <pc:sldMk cId="800520114" sldId="448"/>
        </pc:sldMkLst>
        <pc:spChg chg="mod">
          <ac:chgData name="Adrien Osakwe" userId="7a3e290c-eb83-484b-8e3d-d46ef2333477" providerId="ADAL" clId="{5DEA2403-3235-47EE-946D-0AB002113E93}" dt="2024-07-19T15:54:12.429" v="8160" actId="20577"/>
          <ac:spMkLst>
            <pc:docMk/>
            <pc:sldMk cId="800520114" sldId="448"/>
            <ac:spMk id="2" creationId="{74801DB4-A661-A6FA-753E-999D452426A0}"/>
          </ac:spMkLst>
        </pc:spChg>
        <pc:spChg chg="mod">
          <ac:chgData name="Adrien Osakwe" userId="7a3e290c-eb83-484b-8e3d-d46ef2333477" providerId="ADAL" clId="{5DEA2403-3235-47EE-946D-0AB002113E93}" dt="2024-07-19T15:54:49.212" v="8270" actId="14"/>
          <ac:spMkLst>
            <pc:docMk/>
            <pc:sldMk cId="800520114" sldId="448"/>
            <ac:spMk id="3" creationId="{7DFD1D6E-4B22-CB47-6653-5AB9F52F9D41}"/>
          </ac:spMkLst>
        </pc:spChg>
      </pc:sldChg>
      <pc:sldChg chg="add">
        <pc:chgData name="Adrien Osakwe" userId="7a3e290c-eb83-484b-8e3d-d46ef2333477" providerId="ADAL" clId="{5DEA2403-3235-47EE-946D-0AB002113E93}" dt="2024-07-22T20:03:05.366" v="8609"/>
        <pc:sldMkLst>
          <pc:docMk/>
          <pc:sldMk cId="1036059219" sldId="449"/>
        </pc:sldMkLst>
      </pc:sldChg>
      <pc:sldChg chg="modSp new mod">
        <pc:chgData name="Adrien Osakwe" userId="7a3e290c-eb83-484b-8e3d-d46ef2333477" providerId="ADAL" clId="{5DEA2403-3235-47EE-946D-0AB002113E93}" dt="2024-07-22T20:20:20.476" v="9045" actId="20577"/>
        <pc:sldMkLst>
          <pc:docMk/>
          <pc:sldMk cId="1928312124" sldId="450"/>
        </pc:sldMkLst>
        <pc:spChg chg="mod">
          <ac:chgData name="Adrien Osakwe" userId="7a3e290c-eb83-484b-8e3d-d46ef2333477" providerId="ADAL" clId="{5DEA2403-3235-47EE-946D-0AB002113E93}" dt="2024-07-22T20:17:57.228" v="8634" actId="20577"/>
          <ac:spMkLst>
            <pc:docMk/>
            <pc:sldMk cId="1928312124" sldId="450"/>
            <ac:spMk id="2" creationId="{35B4CA37-16C9-1B72-4F63-17667FB982CC}"/>
          </ac:spMkLst>
        </pc:spChg>
        <pc:spChg chg="mod">
          <ac:chgData name="Adrien Osakwe" userId="7a3e290c-eb83-484b-8e3d-d46ef2333477" providerId="ADAL" clId="{5DEA2403-3235-47EE-946D-0AB002113E93}" dt="2024-07-22T20:20:20.476" v="9045" actId="20577"/>
          <ac:spMkLst>
            <pc:docMk/>
            <pc:sldMk cId="1928312124" sldId="450"/>
            <ac:spMk id="3" creationId="{03FCC206-D5BD-D677-8308-356197DF42F4}"/>
          </ac:spMkLst>
        </pc:spChg>
      </pc:sldChg>
      <pc:sldChg chg="add del">
        <pc:chgData name="Adrien Osakwe" userId="7a3e290c-eb83-484b-8e3d-d46ef2333477" providerId="ADAL" clId="{5DEA2403-3235-47EE-946D-0AB002113E93}" dt="2024-07-16T16:55:36.494" v="72" actId="47"/>
        <pc:sldMkLst>
          <pc:docMk/>
          <pc:sldMk cId="495471787" sldId="470"/>
        </pc:sldMkLst>
      </pc:sldChg>
    </pc:docChg>
  </pc:docChgLst>
  <pc:docChgLst>
    <pc:chgData clId="Web-{5E69F6B3-768C-6B7F-5665-5905D663F244}"/>
    <pc:docChg chg="modSld">
      <pc:chgData name="" userId="" providerId="" clId="Web-{5E69F6B3-768C-6B7F-5665-5905D663F244}" dt="2024-02-02T15:23:35.353" v="0" actId="1076"/>
      <pc:docMkLst>
        <pc:docMk/>
      </pc:docMkLst>
      <pc:sldChg chg="modSp">
        <pc:chgData name="" userId="" providerId="" clId="Web-{5E69F6B3-768C-6B7F-5665-5905D663F244}" dt="2024-02-02T15:23:35.353" v="0" actId="1076"/>
        <pc:sldMkLst>
          <pc:docMk/>
          <pc:sldMk cId="2389275097" sldId="316"/>
        </pc:sldMkLst>
        <pc:spChg chg="mod">
          <ac:chgData name="" userId="" providerId="" clId="Web-{5E69F6B3-768C-6B7F-5665-5905D663F244}" dt="2024-02-02T15:23:35.353" v="0" actId="1076"/>
          <ac:spMkLst>
            <pc:docMk/>
            <pc:sldMk cId="2389275097" sldId="316"/>
            <ac:spMk id="4" creationId="{A45C165F-BC2D-0A42-B582-A27AE4DBB9CF}"/>
          </ac:spMkLst>
        </pc:spChg>
      </pc:sldChg>
    </pc:docChg>
  </pc:docChgLst>
  <pc:docChgLst>
    <pc:chgData name="Dona Leigh Schofield, Miss" userId="S::dona.schofield@mcgill.ca::38e1b6c9-d5fe-4ea3-8f12-ecc25fd68607" providerId="AD" clId="Web-{8259A8AC-83F8-3DAD-3DA7-11ADF2898267}"/>
    <pc:docChg chg="modSld">
      <pc:chgData name="Dona Leigh Schofield, Miss" userId="S::dona.schofield@mcgill.ca::38e1b6c9-d5fe-4ea3-8f12-ecc25fd68607" providerId="AD" clId="Web-{8259A8AC-83F8-3DAD-3DA7-11ADF2898267}" dt="2024-02-06T18:07:14.150" v="0"/>
      <pc:docMkLst>
        <pc:docMk/>
      </pc:docMkLst>
      <pc:sldChg chg="delSp">
        <pc:chgData name="Dona Leigh Schofield, Miss" userId="S::dona.schofield@mcgill.ca::38e1b6c9-d5fe-4ea3-8f12-ecc25fd68607" providerId="AD" clId="Web-{8259A8AC-83F8-3DAD-3DA7-11ADF2898267}" dt="2024-02-06T18:07:14.150" v="0"/>
        <pc:sldMkLst>
          <pc:docMk/>
          <pc:sldMk cId="25426801" sldId="318"/>
        </pc:sldMkLst>
        <pc:picChg chg="del">
          <ac:chgData name="Dona Leigh Schofield, Miss" userId="S::dona.schofield@mcgill.ca::38e1b6c9-d5fe-4ea3-8f12-ecc25fd68607" providerId="AD" clId="Web-{8259A8AC-83F8-3DAD-3DA7-11ADF2898267}" dt="2024-02-06T18:07:14.150" v="0"/>
          <ac:picMkLst>
            <pc:docMk/>
            <pc:sldMk cId="25426801" sldId="318"/>
            <ac:picMk id="3" creationId="{09ABEA52-89D3-0EB5-1F5F-882FB1E38D51}"/>
          </ac:picMkLst>
        </pc:picChg>
      </pc:sldChg>
    </pc:docChg>
  </pc:docChgLst>
  <pc:docChgLst>
    <pc:chgData name="Dona Leigh Schofield, Miss" userId="S::dona.schofield@mcgill.ca::38e1b6c9-d5fe-4ea3-8f12-ecc25fd68607" providerId="AD" clId="Web-{1425FF3C-0CAB-C39E-3642-C880A766F78F}"/>
    <pc:docChg chg="modSld">
      <pc:chgData name="Dona Leigh Schofield, Miss" userId="S::dona.schofield@mcgill.ca::38e1b6c9-d5fe-4ea3-8f12-ecc25fd68607" providerId="AD" clId="Web-{1425FF3C-0CAB-C39E-3642-C880A766F78F}" dt="2024-03-25T18:58:26.849" v="39"/>
      <pc:docMkLst>
        <pc:docMk/>
      </pc:docMkLst>
      <pc:sldChg chg="addSp delSp modSp">
        <pc:chgData name="Dona Leigh Schofield, Miss" userId="S::dona.schofield@mcgill.ca::38e1b6c9-d5fe-4ea3-8f12-ecc25fd68607" providerId="AD" clId="Web-{1425FF3C-0CAB-C39E-3642-C880A766F78F}" dt="2024-03-25T18:58:26.849" v="39"/>
        <pc:sldMkLst>
          <pc:docMk/>
          <pc:sldMk cId="1324269546" sldId="321"/>
        </pc:sldMkLst>
        <pc:spChg chg="add del mod">
          <ac:chgData name="Dona Leigh Schofield, Miss" userId="S::dona.schofield@mcgill.ca::38e1b6c9-d5fe-4ea3-8f12-ecc25fd68607" providerId="AD" clId="Web-{1425FF3C-0CAB-C39E-3642-C880A766F78F}" dt="2024-03-25T18:48:52.122" v="12"/>
          <ac:spMkLst>
            <pc:docMk/>
            <pc:sldMk cId="1324269546" sldId="321"/>
            <ac:spMk id="5" creationId="{CC47822A-A4C6-88A5-9C69-F39C5D652C0A}"/>
          </ac:spMkLst>
        </pc:spChg>
        <pc:spChg chg="mod">
          <ac:chgData name="Dona Leigh Schofield, Miss" userId="S::dona.schofield@mcgill.ca::38e1b6c9-d5fe-4ea3-8f12-ecc25fd68607" providerId="AD" clId="Web-{1425FF3C-0CAB-C39E-3642-C880A766F78F}" dt="2024-03-25T18:49:07.903" v="14" actId="1076"/>
          <ac:spMkLst>
            <pc:docMk/>
            <pc:sldMk cId="1324269546" sldId="321"/>
            <ac:spMk id="8" creationId="{2A92A9C4-6F5B-9A18-012E-5626D25E3582}"/>
          </ac:spMkLst>
        </pc:spChg>
        <pc:picChg chg="del">
          <ac:chgData name="Dona Leigh Schofield, Miss" userId="S::dona.schofield@mcgill.ca::38e1b6c9-d5fe-4ea3-8f12-ecc25fd68607" providerId="AD" clId="Web-{1425FF3C-0CAB-C39E-3642-C880A766F78F}" dt="2024-03-25T18:48:44.294" v="10"/>
          <ac:picMkLst>
            <pc:docMk/>
            <pc:sldMk cId="1324269546" sldId="321"/>
            <ac:picMk id="6" creationId="{D0078521-6D64-1BCE-B884-04EC922C6743}"/>
          </ac:picMkLst>
        </pc:picChg>
        <pc:picChg chg="add del mod">
          <ac:chgData name="Dona Leigh Schofield, Miss" userId="S::dona.schofield@mcgill.ca::38e1b6c9-d5fe-4ea3-8f12-ecc25fd68607" providerId="AD" clId="Web-{1425FF3C-0CAB-C39E-3642-C880A766F78F}" dt="2024-03-25T18:56:38.410" v="33"/>
          <ac:picMkLst>
            <pc:docMk/>
            <pc:sldMk cId="1324269546" sldId="321"/>
            <ac:picMk id="7" creationId="{22700774-E8A6-0ADA-00EA-09604A9A8B90}"/>
          </ac:picMkLst>
        </pc:picChg>
        <pc:picChg chg="add del mod">
          <ac:chgData name="Dona Leigh Schofield, Miss" userId="S::dona.schofield@mcgill.ca::38e1b6c9-d5fe-4ea3-8f12-ecc25fd68607" providerId="AD" clId="Web-{1425FF3C-0CAB-C39E-3642-C880A766F78F}" dt="2024-03-25T18:58:26.849" v="39"/>
          <ac:picMkLst>
            <pc:docMk/>
            <pc:sldMk cId="1324269546" sldId="321"/>
            <ac:picMk id="9" creationId="{7C4B48DE-FDFB-6148-495B-85B6EEE42C82}"/>
          </ac:picMkLst>
        </pc:picChg>
      </pc:sldChg>
      <pc:sldChg chg="delSp modSp">
        <pc:chgData name="Dona Leigh Schofield, Miss" userId="S::dona.schofield@mcgill.ca::38e1b6c9-d5fe-4ea3-8f12-ecc25fd68607" providerId="AD" clId="Web-{1425FF3C-0CAB-C39E-3642-C880A766F78F}" dt="2024-03-25T18:48:08.934" v="9" actId="1076"/>
        <pc:sldMkLst>
          <pc:docMk/>
          <pc:sldMk cId="3301951615" sldId="338"/>
        </pc:sldMkLst>
        <pc:spChg chg="mod">
          <ac:chgData name="Dona Leigh Schofield, Miss" userId="S::dona.schofield@mcgill.ca::38e1b6c9-d5fe-4ea3-8f12-ecc25fd68607" providerId="AD" clId="Web-{1425FF3C-0CAB-C39E-3642-C880A766F78F}" dt="2024-03-25T18:48:08.934" v="9" actId="1076"/>
          <ac:spMkLst>
            <pc:docMk/>
            <pc:sldMk cId="3301951615" sldId="338"/>
            <ac:spMk id="4" creationId="{FCD96498-6607-422D-4649-CD2575F6D567}"/>
          </ac:spMkLst>
        </pc:spChg>
        <pc:picChg chg="del">
          <ac:chgData name="Dona Leigh Schofield, Miss" userId="S::dona.schofield@mcgill.ca::38e1b6c9-d5fe-4ea3-8f12-ecc25fd68607" providerId="AD" clId="Web-{1425FF3C-0CAB-C39E-3642-C880A766F78F}" dt="2024-03-25T18:47:39.465" v="0"/>
          <ac:picMkLst>
            <pc:docMk/>
            <pc:sldMk cId="3301951615" sldId="338"/>
            <ac:picMk id="2" creationId="{0B546385-8DA4-3327-7924-E68F726A53E9}"/>
          </ac:picMkLst>
        </pc:picChg>
      </pc:sldChg>
      <pc:sldChg chg="modSp">
        <pc:chgData name="Dona Leigh Schofield, Miss" userId="S::dona.schofield@mcgill.ca::38e1b6c9-d5fe-4ea3-8f12-ecc25fd68607" providerId="AD" clId="Web-{1425FF3C-0CAB-C39E-3642-C880A766F78F}" dt="2024-03-25T18:49:34.576" v="23" actId="1076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1425FF3C-0CAB-C39E-3642-C880A766F78F}" dt="2024-03-25T18:49:34.576" v="23" actId="1076"/>
          <ac:spMkLst>
            <pc:docMk/>
            <pc:sldMk cId="742620507" sldId="353"/>
            <ac:spMk id="3" creationId="{7D6D0FD1-C3AF-4B3B-2756-C8EC565B082F}"/>
          </ac:spMkLst>
        </pc:spChg>
      </pc:sldChg>
      <pc:sldChg chg="modSp">
        <pc:chgData name="Dona Leigh Schofield, Miss" userId="S::dona.schofield@mcgill.ca::38e1b6c9-d5fe-4ea3-8f12-ecc25fd68607" providerId="AD" clId="Web-{1425FF3C-0CAB-C39E-3642-C880A766F78F}" dt="2024-03-25T18:49:42.279" v="24" actId="1076"/>
        <pc:sldMkLst>
          <pc:docMk/>
          <pc:sldMk cId="130104463" sldId="354"/>
        </pc:sldMkLst>
        <pc:spChg chg="mod">
          <ac:chgData name="Dona Leigh Schofield, Miss" userId="S::dona.schofield@mcgill.ca::38e1b6c9-d5fe-4ea3-8f12-ecc25fd68607" providerId="AD" clId="Web-{1425FF3C-0CAB-C39E-3642-C880A766F78F}" dt="2024-03-25T18:49:42.279" v="24" actId="1076"/>
          <ac:spMkLst>
            <pc:docMk/>
            <pc:sldMk cId="130104463" sldId="354"/>
            <ac:spMk id="2" creationId="{93D48A3B-163E-4BC2-33B5-8E52B1D07930}"/>
          </ac:spMkLst>
        </pc:spChg>
      </pc:sldChg>
    </pc:docChg>
  </pc:docChgLst>
  <pc:docChgLst>
    <pc:chgData name="Dona Leigh Schofield, Miss" userId="S::dona.schofield@mcgill.ca::38e1b6c9-d5fe-4ea3-8f12-ecc25fd68607" providerId="AD" clId="Web-{17CC37D0-AD6C-A102-C64D-5BEC0658EDEB}"/>
    <pc:docChg chg="modSld">
      <pc:chgData name="Dona Leigh Schofield, Miss" userId="S::dona.schofield@mcgill.ca::38e1b6c9-d5fe-4ea3-8f12-ecc25fd68607" providerId="AD" clId="Web-{17CC37D0-AD6C-A102-C64D-5BEC0658EDEB}" dt="2024-04-08T11:59:31.894" v="4"/>
      <pc:docMkLst>
        <pc:docMk/>
      </pc:docMkLst>
      <pc:sldChg chg="addSp modSp">
        <pc:chgData name="Dona Leigh Schofield, Miss" userId="S::dona.schofield@mcgill.ca::38e1b6c9-d5fe-4ea3-8f12-ecc25fd68607" providerId="AD" clId="Web-{17CC37D0-AD6C-A102-C64D-5BEC0658EDEB}" dt="2024-04-08T11:59:31.894" v="4"/>
        <pc:sldMkLst>
          <pc:docMk/>
          <pc:sldMk cId="1324269546" sldId="321"/>
        </pc:sldMkLst>
        <pc:picChg chg="add mod">
          <ac:chgData name="Dona Leigh Schofield, Miss" userId="S::dona.schofield@mcgill.ca::38e1b6c9-d5fe-4ea3-8f12-ecc25fd68607" providerId="AD" clId="Web-{17CC37D0-AD6C-A102-C64D-5BEC0658EDEB}" dt="2024-04-08T11:59:31.894" v="4"/>
          <ac:picMkLst>
            <pc:docMk/>
            <pc:sldMk cId="1324269546" sldId="321"/>
            <ac:picMk id="2" creationId="{0D7302FE-4674-2672-DBA9-50C4E86C9AA1}"/>
          </ac:picMkLst>
        </pc:picChg>
      </pc:sldChg>
    </pc:docChg>
  </pc:docChgLst>
  <pc:docChgLst>
    <pc:chgData name="Dona Leigh Schofield, Miss" userId="S::dona.schofield@mcgill.ca::38e1b6c9-d5fe-4ea3-8f12-ecc25fd68607" providerId="AD" clId="Web-{C6416B29-0A61-E7F0-2C62-0AC2635FAD0E}"/>
    <pc:docChg chg="modSld">
      <pc:chgData name="Dona Leigh Schofield, Miss" userId="S::dona.schofield@mcgill.ca::38e1b6c9-d5fe-4ea3-8f12-ecc25fd68607" providerId="AD" clId="Web-{C6416B29-0A61-E7F0-2C62-0AC2635FAD0E}" dt="2024-03-06T13:40:30.023" v="29" actId="20577"/>
      <pc:docMkLst>
        <pc:docMk/>
      </pc:docMkLst>
      <pc:sldChg chg="modSp">
        <pc:chgData name="Dona Leigh Schofield, Miss" userId="S::dona.schofield@mcgill.ca::38e1b6c9-d5fe-4ea3-8f12-ecc25fd68607" providerId="AD" clId="Web-{C6416B29-0A61-E7F0-2C62-0AC2635FAD0E}" dt="2024-03-06T13:40:30.023" v="29" actId="20577"/>
        <pc:sldMkLst>
          <pc:docMk/>
          <pc:sldMk cId="1324269546" sldId="321"/>
        </pc:sldMkLst>
        <pc:spChg chg="mod">
          <ac:chgData name="Dona Leigh Schofield, Miss" userId="S::dona.schofield@mcgill.ca::38e1b6c9-d5fe-4ea3-8f12-ecc25fd68607" providerId="AD" clId="Web-{C6416B29-0A61-E7F0-2C62-0AC2635FAD0E}" dt="2024-03-06T13:40:30.023" v="29" actId="20577"/>
          <ac:spMkLst>
            <pc:docMk/>
            <pc:sldMk cId="1324269546" sldId="321"/>
            <ac:spMk id="4" creationId="{8AE12D43-9137-DB7C-570B-E48AB2308897}"/>
          </ac:spMkLst>
        </pc:spChg>
      </pc:sldChg>
    </pc:docChg>
  </pc:docChgLst>
  <pc:docChgLst>
    <pc:chgData name="Dona Leigh Schofield, Miss" userId="S::dona.schofield@mcgill.ca::38e1b6c9-d5fe-4ea3-8f12-ecc25fd68607" providerId="AD" clId="Web-{A4DBC498-D755-CBC4-A797-229CB554681B}"/>
    <pc:docChg chg="modSld">
      <pc:chgData name="Dona Leigh Schofield, Miss" userId="S::dona.schofield@mcgill.ca::38e1b6c9-d5fe-4ea3-8f12-ecc25fd68607" providerId="AD" clId="Web-{A4DBC498-D755-CBC4-A797-229CB554681B}" dt="2024-02-02T15:37:29.320" v="14" actId="20577"/>
      <pc:docMkLst>
        <pc:docMk/>
      </pc:docMkLst>
      <pc:sldChg chg="modSp">
        <pc:chgData name="Dona Leigh Schofield, Miss" userId="S::dona.schofield@mcgill.ca::38e1b6c9-d5fe-4ea3-8f12-ecc25fd68607" providerId="AD" clId="Web-{A4DBC498-D755-CBC4-A797-229CB554681B}" dt="2024-02-02T15:37:29.320" v="14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A4DBC498-D755-CBC4-A797-229CB554681B}" dt="2024-02-02T15:37:29.320" v="14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name="Dona Leigh Schofield, Miss" userId="S::dona.schofield@mcgill.ca::38e1b6c9-d5fe-4ea3-8f12-ecc25fd68607" providerId="AD" clId="Web-{AFB787A7-9406-D377-7CAD-44A6B9EB0C70}"/>
    <pc:docChg chg="modSld">
      <pc:chgData name="Dona Leigh Schofield, Miss" userId="S::dona.schofield@mcgill.ca::38e1b6c9-d5fe-4ea3-8f12-ecc25fd68607" providerId="AD" clId="Web-{AFB787A7-9406-D377-7CAD-44A6B9EB0C70}" dt="2024-02-06T18:19:05.409" v="43" actId="1076"/>
      <pc:docMkLst>
        <pc:docMk/>
      </pc:docMkLst>
      <pc:sldChg chg="addSp delSp modSp">
        <pc:chgData name="Dona Leigh Schofield, Miss" userId="S::dona.schofield@mcgill.ca::38e1b6c9-d5fe-4ea3-8f12-ecc25fd68607" providerId="AD" clId="Web-{AFB787A7-9406-D377-7CAD-44A6B9EB0C70}" dt="2024-02-06T18:19:05.409" v="43" actId="1076"/>
        <pc:sldMkLst>
          <pc:docMk/>
          <pc:sldMk cId="3301951615" sldId="338"/>
        </pc:sldMkLst>
        <pc:spChg chg="add mod">
          <ac:chgData name="Dona Leigh Schofield, Miss" userId="S::dona.schofield@mcgill.ca::38e1b6c9-d5fe-4ea3-8f12-ecc25fd68607" providerId="AD" clId="Web-{AFB787A7-9406-D377-7CAD-44A6B9EB0C70}" dt="2024-02-06T18:19:05.409" v="43" actId="1076"/>
          <ac:spMkLst>
            <pc:docMk/>
            <pc:sldMk cId="3301951615" sldId="338"/>
            <ac:spMk id="4" creationId="{FCD96498-6607-422D-4649-CD2575F6D567}"/>
          </ac:spMkLst>
        </pc:spChg>
        <pc:picChg chg="add mod">
          <ac:chgData name="Dona Leigh Schofield, Miss" userId="S::dona.schofield@mcgill.ca::38e1b6c9-d5fe-4ea3-8f12-ecc25fd68607" providerId="AD" clId="Web-{AFB787A7-9406-D377-7CAD-44A6B9EB0C70}" dt="2024-02-06T18:18:41.487" v="34" actId="1076"/>
          <ac:picMkLst>
            <pc:docMk/>
            <pc:sldMk cId="3301951615" sldId="338"/>
            <ac:picMk id="2" creationId="{0B546385-8DA4-3327-7924-E68F726A53E9}"/>
          </ac:picMkLst>
        </pc:picChg>
        <pc:picChg chg="del">
          <ac:chgData name="Dona Leigh Schofield, Miss" userId="S::dona.schofield@mcgill.ca::38e1b6c9-d5fe-4ea3-8f12-ecc25fd68607" providerId="AD" clId="Web-{AFB787A7-9406-D377-7CAD-44A6B9EB0C70}" dt="2024-02-06T18:17:44.111" v="0"/>
          <ac:picMkLst>
            <pc:docMk/>
            <pc:sldMk cId="3301951615" sldId="338"/>
            <ac:picMk id="3" creationId="{65793EB9-6283-B765-69A4-3102E0A40A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>
                <a:latin typeface="+mj-lt"/>
              </a:rPr>
              <a:t>Mission</a:t>
            </a:r>
            <a:r>
              <a:rPr lang="en-CA" sz="2002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r>
              <a:rPr lang="en-CA" sz="1800">
                <a:latin typeface="+mj-lt"/>
              </a:rPr>
              <a:t>https://www.mcgill.ca/</a:t>
            </a:r>
            <a:r>
              <a:rPr lang="en-CA" sz="1800" err="1">
                <a:latin typeface="+mj-lt"/>
              </a:rPr>
              <a:t>micm</a:t>
            </a:r>
            <a:endParaRPr lang="en-CA" sz="1800">
              <a:latin typeface="+mj-lt"/>
            </a:endParaRPr>
          </a:p>
          <a:p>
            <a:endParaRPr lang="en-CA" sz="2002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mailto:workshop-micm@mcgill.c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882" y="2582090"/>
            <a:ext cx="5609570" cy="170358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Bayesian Inference in R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165136" y="5830349"/>
            <a:ext cx="39730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Adrien Osakwe	 </a:t>
            </a:r>
            <a:endParaRPr lang="en-CA" dirty="0">
              <a:latin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BC4C-E4DD-4EF8-4690-732D69EB13AE}"/>
              </a:ext>
            </a:extLst>
          </p:cNvPr>
          <p:cNvSpPr txBox="1"/>
          <p:nvPr/>
        </p:nvSpPr>
        <p:spPr>
          <a:xfrm>
            <a:off x="165136" y="6199681"/>
            <a:ext cx="28694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Date: August 16, 2024</a:t>
            </a:r>
            <a:endParaRPr lang="en-CA" sz="1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4A34-3528-AAB6-B609-90A9FFBA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84A65-EFE6-231C-4BCA-F72A6F355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Frequentist approach to statistical modeling is to </a:t>
                </a:r>
                <a:r>
                  <a:rPr lang="en-CA" b="1" dirty="0"/>
                  <a:t>maximize the likelihood</a:t>
                </a:r>
                <a:endParaRPr lang="en-CA" dirty="0"/>
              </a:p>
              <a:p>
                <a:pPr lvl="1"/>
                <a:r>
                  <a:rPr lang="en-CA" dirty="0"/>
                  <a:t>Maximum Likelihood Estimate (MLE)</a:t>
                </a:r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  <a:p>
                <a:r>
                  <a:rPr lang="en-CA" dirty="0"/>
                  <a:t>Find the derivative of the likelihood and solve for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84A65-EFE6-231C-4BCA-F72A6F355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6F7271B-ED95-2E43-EC26-48848D6C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898" y="4866831"/>
            <a:ext cx="5572202" cy="131013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2B18234-C905-84ED-3895-85E9BBF2A10E}"/>
              </a:ext>
            </a:extLst>
          </p:cNvPr>
          <p:cNvGrpSpPr/>
          <p:nvPr/>
        </p:nvGrpSpPr>
        <p:grpSpPr>
          <a:xfrm>
            <a:off x="7507013" y="452206"/>
            <a:ext cx="1371600" cy="924434"/>
            <a:chOff x="6455996" y="2208356"/>
            <a:chExt cx="1371600" cy="924434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9BE61781-DAD1-6146-06B6-D0BF72ECE1D1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erge 6">
              <a:extLst>
                <a:ext uri="{FF2B5EF4-FFF2-40B4-BE49-F238E27FC236}">
                  <a16:creationId xmlns:a16="http://schemas.microsoft.com/office/drawing/2014/main" id="{EA46E031-6F00-C2B3-5D0D-878F77A7C47B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BC57591-0AD6-EC99-D9FF-A202124AE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991" y="3188678"/>
            <a:ext cx="4642017" cy="11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3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6721-338F-F72E-6878-DD0B521D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Likelihood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D6A8-0219-04FD-3AAC-E0476DE0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F3AEE-DB32-A11D-8BBA-8021674C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7"/>
            <a:ext cx="8107096" cy="43513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F2556B-265E-D3E8-24A6-CADA9FF10DC1}"/>
              </a:ext>
            </a:extLst>
          </p:cNvPr>
          <p:cNvGrpSpPr/>
          <p:nvPr/>
        </p:nvGrpSpPr>
        <p:grpSpPr>
          <a:xfrm rot="8663058">
            <a:off x="6480427" y="993949"/>
            <a:ext cx="1371600" cy="924434"/>
            <a:chOff x="6455996" y="2208356"/>
            <a:chExt cx="1371600" cy="924434"/>
          </a:xfrm>
        </p:grpSpPr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121EE2EA-D7F5-A4D5-E6C8-112CB9558F5D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erge 7">
              <a:extLst>
                <a:ext uri="{FF2B5EF4-FFF2-40B4-BE49-F238E27FC236}">
                  <a16:creationId xmlns:a16="http://schemas.microsoft.com/office/drawing/2014/main" id="{560ECDD1-CABE-B419-F29E-123D0621B4A9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98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E614-7FF8-485A-CCEF-9F740983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Visualizing MLE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676D-D3C3-646E-ADF1-F75DCBF6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AEF41-A785-3029-3A11-1A730E99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03" y="1690688"/>
            <a:ext cx="7626193" cy="46628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E657D8-B944-21E4-1653-DAC7F199F581}"/>
              </a:ext>
            </a:extLst>
          </p:cNvPr>
          <p:cNvGrpSpPr/>
          <p:nvPr/>
        </p:nvGrpSpPr>
        <p:grpSpPr>
          <a:xfrm>
            <a:off x="7507013" y="452206"/>
            <a:ext cx="1371600" cy="924434"/>
            <a:chOff x="6455996" y="2208356"/>
            <a:chExt cx="1371600" cy="924434"/>
          </a:xfrm>
        </p:grpSpPr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6210A269-A863-BCDB-28F1-5C89A079B07A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erge 7">
              <a:extLst>
                <a:ext uri="{FF2B5EF4-FFF2-40B4-BE49-F238E27FC236}">
                  <a16:creationId xmlns:a16="http://schemas.microsoft.com/office/drawing/2014/main" id="{C93774B7-4DF9-EEF1-8EE7-8D1C74B96801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37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B2AE-206E-DF33-D633-8693C31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84" y="1871787"/>
            <a:ext cx="8740031" cy="2852738"/>
          </a:xfrm>
        </p:spPr>
        <p:txBody>
          <a:bodyPr/>
          <a:lstStyle/>
          <a:p>
            <a:r>
              <a:rPr lang="en-CA" dirty="0"/>
              <a:t>Practice (</a:t>
            </a:r>
            <a:r>
              <a:rPr lang="en-CA" dirty="0" err="1"/>
              <a:t>MLE_Review.qmd</a:t>
            </a:r>
            <a:r>
              <a:rPr lang="en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8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9D6C-F947-5F3C-D5D9-43AABEA7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 MLE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9A46-1992-CFC6-C919-6DA56E5A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Currently, our frequentist approach does not allow us to </a:t>
            </a:r>
            <a:r>
              <a:rPr lang="en-CA" b="1" dirty="0"/>
              <a:t>estimate our confidence</a:t>
            </a:r>
          </a:p>
          <a:p>
            <a:endParaRPr lang="en-CA" dirty="0"/>
          </a:p>
          <a:p>
            <a:r>
              <a:rPr lang="en-CA" dirty="0"/>
              <a:t>Can calculate MLE for multiple data sets</a:t>
            </a:r>
          </a:p>
          <a:p>
            <a:pPr lvl="1"/>
            <a:r>
              <a:rPr lang="en-CA" dirty="0"/>
              <a:t>Estimate standard error in MLE</a:t>
            </a:r>
          </a:p>
          <a:p>
            <a:pPr lvl="1"/>
            <a:endParaRPr lang="en-CA" dirty="0"/>
          </a:p>
          <a:p>
            <a:r>
              <a:rPr lang="en-CA" dirty="0"/>
              <a:t>BUT! Sometimes we don’t have enough data sets!</a:t>
            </a:r>
          </a:p>
          <a:p>
            <a:pPr lvl="1"/>
            <a:r>
              <a:rPr lang="en-CA" dirty="0"/>
              <a:t>What can we do instead?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0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7775-E326-614E-B8EC-DD578506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with MLE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D4F4-6685-C796-F07B-1AE2DA7D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Can’t incorporate </a:t>
            </a:r>
            <a:r>
              <a:rPr lang="en-CA" b="1" dirty="0"/>
              <a:t>prior knowledge</a:t>
            </a:r>
          </a:p>
          <a:p>
            <a:endParaRPr lang="en-CA" dirty="0"/>
          </a:p>
          <a:p>
            <a:r>
              <a:rPr lang="en-US" dirty="0"/>
              <a:t>Not always ideal when data is scarce</a:t>
            </a:r>
          </a:p>
          <a:p>
            <a:pPr lvl="1"/>
            <a:r>
              <a:rPr lang="en-US" dirty="0"/>
              <a:t>May not have time to run multiple studies (p-values)</a:t>
            </a:r>
          </a:p>
          <a:p>
            <a:pPr lvl="1"/>
            <a:endParaRPr lang="en-US" dirty="0"/>
          </a:p>
          <a:p>
            <a:r>
              <a:rPr lang="en-US" dirty="0"/>
              <a:t>Can resolve these issues with </a:t>
            </a:r>
            <a:r>
              <a:rPr lang="en-US" b="1" dirty="0"/>
              <a:t>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37521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24C3-5B09-CBB4-22EB-89F3F0B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 &amp; Posterior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462F-709B-CEA9-D0CB-75A25E01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Equivalent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0325-14ED-FC64-9BD3-B4DA3FAF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model we looked at could also be used for predicting mutation rate</a:t>
            </a:r>
          </a:p>
          <a:p>
            <a:endParaRPr lang="en-CA" dirty="0"/>
          </a:p>
          <a:p>
            <a:r>
              <a:rPr lang="en-CA" dirty="0"/>
              <a:t>If we treat our genome as an </a:t>
            </a:r>
            <a:r>
              <a:rPr lang="en-CA" b="1" dirty="0"/>
              <a:t>infinitely exchangeable sequence</a:t>
            </a:r>
            <a:r>
              <a:rPr lang="en-CA" dirty="0"/>
              <a:t>, we can see each nucleotide as a </a:t>
            </a:r>
            <a:r>
              <a:rPr lang="en-CA" b="1" dirty="0"/>
              <a:t>trial/observation</a:t>
            </a:r>
          </a:p>
          <a:p>
            <a:endParaRPr lang="en-CA" b="1" dirty="0"/>
          </a:p>
          <a:p>
            <a:r>
              <a:rPr lang="en-CA" b="1" dirty="0"/>
              <a:t>Now we can use MLE to determine the mutation rate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45993C-173A-FDB8-7576-06F83FF21D25}"/>
              </a:ext>
            </a:extLst>
          </p:cNvPr>
          <p:cNvGrpSpPr/>
          <p:nvPr/>
        </p:nvGrpSpPr>
        <p:grpSpPr>
          <a:xfrm>
            <a:off x="6274052" y="365123"/>
            <a:ext cx="2000816" cy="923714"/>
            <a:chOff x="5558828" y="135802"/>
            <a:chExt cx="2000816" cy="9237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3B0D10-F7EA-2C75-9853-23EC4F2991C7}"/>
                </a:ext>
              </a:extLst>
            </p:cNvPr>
            <p:cNvSpPr txBox="1"/>
            <p:nvPr/>
          </p:nvSpPr>
          <p:spPr>
            <a:xfrm>
              <a:off x="5558828" y="135802"/>
              <a:ext cx="2000816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REF:       </a:t>
              </a:r>
              <a:r>
                <a:rPr lang="en-CA" b="1" dirty="0">
                  <a:solidFill>
                    <a:srgbClr val="FF0000"/>
                  </a:solidFill>
                </a:rPr>
                <a:t>A</a:t>
              </a:r>
              <a:r>
                <a:rPr lang="en-CA" b="1" dirty="0">
                  <a:solidFill>
                    <a:srgbClr val="0070C0"/>
                  </a:solidFill>
                </a:rPr>
                <a:t>GG</a:t>
              </a:r>
              <a:r>
                <a:rPr lang="en-CA" b="1" dirty="0">
                  <a:solidFill>
                    <a:srgbClr val="FFC000"/>
                  </a:solidFill>
                </a:rPr>
                <a:t>TT</a:t>
              </a:r>
              <a:r>
                <a:rPr lang="en-CA" b="1" dirty="0">
                  <a:solidFill>
                    <a:srgbClr val="7030A0"/>
                  </a:solidFill>
                </a:rPr>
                <a:t>C</a:t>
              </a:r>
              <a:r>
                <a:rPr lang="en-CA" b="1" dirty="0">
                  <a:solidFill>
                    <a:srgbClr val="0070C0"/>
                  </a:solidFill>
                </a:rPr>
                <a:t>G</a:t>
              </a:r>
              <a:r>
                <a:rPr lang="en-CA" b="1" dirty="0">
                  <a:solidFill>
                    <a:srgbClr val="FFC000"/>
                  </a:solidFill>
                </a:rPr>
                <a:t>T</a:t>
              </a:r>
            </a:p>
            <a:p>
              <a:endParaRPr lang="en-CA" b="1" dirty="0">
                <a:solidFill>
                  <a:srgbClr val="FFC000"/>
                </a:solidFill>
              </a:endParaRPr>
            </a:p>
            <a:p>
              <a:r>
                <a:rPr lang="en-CA" b="1" dirty="0"/>
                <a:t>Patient: </a:t>
              </a:r>
              <a:r>
                <a:rPr lang="en-CA" b="1" dirty="0">
                  <a:solidFill>
                    <a:srgbClr val="FF0000"/>
                  </a:solidFill>
                </a:rPr>
                <a:t>A</a:t>
              </a:r>
              <a:r>
                <a:rPr lang="en-CA" b="1" dirty="0">
                  <a:solidFill>
                    <a:srgbClr val="0070C0"/>
                  </a:solidFill>
                </a:rPr>
                <a:t>G</a:t>
              </a:r>
              <a:r>
                <a:rPr lang="en-CA" b="1" dirty="0">
                  <a:solidFill>
                    <a:srgbClr val="FFC000"/>
                  </a:solidFill>
                </a:rPr>
                <a:t>TTT</a:t>
              </a:r>
              <a:r>
                <a:rPr lang="en-CA" b="1" dirty="0">
                  <a:solidFill>
                    <a:srgbClr val="7030A0"/>
                  </a:solidFill>
                </a:rPr>
                <a:t>C</a:t>
              </a:r>
              <a:r>
                <a:rPr lang="en-CA" b="1" dirty="0">
                  <a:solidFill>
                    <a:srgbClr val="0070C0"/>
                  </a:solidFill>
                </a:rPr>
                <a:t>G</a:t>
              </a:r>
              <a:r>
                <a:rPr lang="en-CA" b="1" dirty="0">
                  <a:solidFill>
                    <a:srgbClr val="FF0000"/>
                  </a:solidFill>
                </a:rPr>
                <a:t>A</a:t>
              </a:r>
              <a:endParaRPr lang="en-CA" b="1" dirty="0">
                <a:solidFill>
                  <a:srgbClr val="FFC000"/>
                </a:solidFill>
              </a:endParaRPr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67344C62-FA81-4C9A-2BA1-D2D6F8FF6068}"/>
                </a:ext>
              </a:extLst>
            </p:cNvPr>
            <p:cNvSpPr/>
            <p:nvPr/>
          </p:nvSpPr>
          <p:spPr>
            <a:xfrm>
              <a:off x="6862527" y="483476"/>
              <a:ext cx="108642" cy="22836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305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 prior?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937E-E5AF-2A85-C05C-3CA600C2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us to treat the parameters as </a:t>
            </a:r>
            <a:r>
              <a:rPr lang="en-CA" b="1" dirty="0"/>
              <a:t>a random variable</a:t>
            </a:r>
            <a:endParaRPr lang="en-CA" dirty="0"/>
          </a:p>
          <a:p>
            <a:pPr lvl="1"/>
            <a:r>
              <a:rPr lang="en-CA" dirty="0"/>
              <a:t>Can assign confidence in parameter estimate</a:t>
            </a:r>
          </a:p>
          <a:p>
            <a:pPr lvl="1"/>
            <a:endParaRPr lang="en-CA" dirty="0"/>
          </a:p>
          <a:p>
            <a:r>
              <a:rPr lang="en-CA" dirty="0"/>
              <a:t>Can incorporate prior knowledge</a:t>
            </a:r>
          </a:p>
          <a:p>
            <a:pPr lvl="1"/>
            <a:r>
              <a:rPr lang="en-CA" dirty="0"/>
              <a:t>Previous studies could inform us on the distribution of our parameter</a:t>
            </a:r>
          </a:p>
          <a:p>
            <a:endParaRPr lang="en-CA" dirty="0"/>
          </a:p>
          <a:p>
            <a:r>
              <a:rPr lang="en-CA" dirty="0"/>
              <a:t>Improves reliability when using </a:t>
            </a:r>
            <a:r>
              <a:rPr lang="en-CA" b="1" dirty="0"/>
              <a:t>few samples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795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DD09-8071-0513-9D24-7C26FEEA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Mutation Rate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9527D-DD1E-5D3D-887A-4A0F61DC5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Recall that we can use the binomial distribution as the likelihood for determining the mutation rate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now assign a prior to the rate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Conveniently, the </a:t>
                </a:r>
                <a:r>
                  <a:rPr lang="en-US" b="1" dirty="0"/>
                  <a:t>Beta distribution </a:t>
                </a:r>
                <a:r>
                  <a:rPr lang="en-US" dirty="0"/>
                  <a:t>has a range of [0,1], like the rate!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9527D-DD1E-5D3D-887A-4A0F61DC5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68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/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179181" y="1488185"/>
            <a:ext cx="6792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4"/>
              </a:rPr>
              <a:t>workshop-micm@mcgill.ca</a:t>
            </a:r>
            <a:r>
              <a:rPr lang="en-CA" sz="1800"/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93" y="2640892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4E89-5690-7F1B-1B1E-E820C751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Bayes’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4B141-144E-5C1A-01F9-CE60DD37A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445" y="3194539"/>
                <a:ext cx="5303227" cy="10699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CA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4B141-144E-5C1A-01F9-CE60DD37A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445" y="3194539"/>
                <a:ext cx="5303227" cy="10699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Up 3">
            <a:extLst>
              <a:ext uri="{FF2B5EF4-FFF2-40B4-BE49-F238E27FC236}">
                <a16:creationId xmlns:a16="http://schemas.microsoft.com/office/drawing/2014/main" id="{B40F5144-799F-0EC4-8701-4FE191CC65F3}"/>
              </a:ext>
            </a:extLst>
          </p:cNvPr>
          <p:cNvSpPr/>
          <p:nvPr/>
        </p:nvSpPr>
        <p:spPr>
          <a:xfrm rot="9699068">
            <a:off x="3460214" y="2497206"/>
            <a:ext cx="274293" cy="672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AD882-D7F3-0E4E-3D83-55BB08BBF6C7}"/>
              </a:ext>
            </a:extLst>
          </p:cNvPr>
          <p:cNvSpPr txBox="1"/>
          <p:nvPr/>
        </p:nvSpPr>
        <p:spPr>
          <a:xfrm>
            <a:off x="2879862" y="2187908"/>
            <a:ext cx="128668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Likelihood</a:t>
            </a:r>
            <a:endParaRPr lang="en-US" b="1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AF5DDCB-723C-ECC7-6397-A1859A905B42}"/>
              </a:ext>
            </a:extLst>
          </p:cNvPr>
          <p:cNvSpPr/>
          <p:nvPr/>
        </p:nvSpPr>
        <p:spPr>
          <a:xfrm rot="12144203">
            <a:off x="4660615" y="2608165"/>
            <a:ext cx="267738" cy="5892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B60CA-85AC-C723-532A-DDE8FBF957FC}"/>
              </a:ext>
            </a:extLst>
          </p:cNvPr>
          <p:cNvSpPr txBox="1"/>
          <p:nvPr/>
        </p:nvSpPr>
        <p:spPr>
          <a:xfrm>
            <a:off x="4647888" y="2291280"/>
            <a:ext cx="77093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Prior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DCA28-D282-DA94-C5BC-56822768B736}"/>
              </a:ext>
            </a:extLst>
          </p:cNvPr>
          <p:cNvSpPr txBox="1"/>
          <p:nvPr/>
        </p:nvSpPr>
        <p:spPr>
          <a:xfrm>
            <a:off x="4328046" y="4627072"/>
            <a:ext cx="225828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Marginal Likelihood</a:t>
            </a:r>
          </a:p>
          <a:p>
            <a:r>
              <a:rPr lang="en-CA" b="1" dirty="0"/>
              <a:t>(Evidence)</a:t>
            </a:r>
            <a:endParaRPr lang="en-US" b="1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C658C5-19FC-104D-E9CC-BA1CDE2DA383}"/>
              </a:ext>
            </a:extLst>
          </p:cNvPr>
          <p:cNvSpPr/>
          <p:nvPr/>
        </p:nvSpPr>
        <p:spPr>
          <a:xfrm rot="19810734">
            <a:off x="4523479" y="4051154"/>
            <a:ext cx="298203" cy="59562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9A901DB-3954-1092-1E61-DBCE9B6B9504}"/>
              </a:ext>
            </a:extLst>
          </p:cNvPr>
          <p:cNvSpPr/>
          <p:nvPr/>
        </p:nvSpPr>
        <p:spPr>
          <a:xfrm rot="12144203">
            <a:off x="6210571" y="2574643"/>
            <a:ext cx="267738" cy="5892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24E5C-CB8A-9C4B-F29E-82432C8DC7C4}"/>
              </a:ext>
            </a:extLst>
          </p:cNvPr>
          <p:cNvSpPr txBox="1"/>
          <p:nvPr/>
        </p:nvSpPr>
        <p:spPr>
          <a:xfrm>
            <a:off x="6150708" y="1917080"/>
            <a:ext cx="175064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Un-normalized Posterior</a:t>
            </a:r>
            <a:endParaRPr lang="en-US" b="1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02F314E-211E-6122-0E15-F73E725A3CD2}"/>
              </a:ext>
            </a:extLst>
          </p:cNvPr>
          <p:cNvSpPr/>
          <p:nvPr/>
        </p:nvSpPr>
        <p:spPr>
          <a:xfrm>
            <a:off x="2067294" y="3850172"/>
            <a:ext cx="300768" cy="5459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9995E-3E00-696D-6AA4-FCC080484CEB}"/>
              </a:ext>
            </a:extLst>
          </p:cNvPr>
          <p:cNvSpPr txBox="1"/>
          <p:nvPr/>
        </p:nvSpPr>
        <p:spPr>
          <a:xfrm>
            <a:off x="1645526" y="4427017"/>
            <a:ext cx="1144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Posterior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6547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5CE4-C090-1D86-DCFF-F8DF152E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our posterior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DECA6-30F7-EE75-6C9C-BC7657CFE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Calculating the Numerator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C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C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CA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CA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CA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Un-normalized Posterior</a:t>
                </a:r>
              </a:p>
              <a:p>
                <a:pPr marL="457088" lvl="1" indent="0">
                  <a:buNone/>
                </a:pP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Calculating the Denominator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CA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CA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C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C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CA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Marginal Likelihood</a:t>
                </a:r>
              </a:p>
              <a:p>
                <a:pPr lvl="1"/>
                <a:r>
                  <a:rPr lang="en-CA" dirty="0"/>
                  <a:t>Prior Predictive Distribution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DECA6-30F7-EE75-6C9C-BC7657CFE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4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 Predictive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37E-E5AF-2A85-C05C-3CA600C25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5708"/>
                <a:ext cx="7886700" cy="52522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/>
                  <a:t>Need a way to predict observations </a:t>
                </a:r>
                <a:r>
                  <a:rPr lang="en-CA" b="1" dirty="0"/>
                  <a:t>prior </a:t>
                </a:r>
                <a:r>
                  <a:rPr lang="en-CA" dirty="0"/>
                  <a:t>to collecting data</a:t>
                </a:r>
                <a:endParaRPr lang="en-CA" b="1" dirty="0"/>
              </a:p>
              <a:p>
                <a:r>
                  <a:rPr lang="en-CA" b="1" dirty="0"/>
                  <a:t>Marginal Likelihood </a:t>
                </a:r>
              </a:p>
              <a:p>
                <a:endParaRPr lang="en-CA" b="1" dirty="0"/>
              </a:p>
              <a:p>
                <a:endParaRPr lang="en-CA" b="1" dirty="0"/>
              </a:p>
              <a:p>
                <a:endParaRPr lang="en-CA" b="1" dirty="0"/>
              </a:p>
              <a:p>
                <a:endParaRPr lang="en-CA" b="1" dirty="0"/>
              </a:p>
              <a:p>
                <a:endParaRPr lang="en-CA" b="1" dirty="0"/>
              </a:p>
              <a:p>
                <a:pPr marL="0" indent="0">
                  <a:buNone/>
                </a:pPr>
                <a:endParaRPr lang="en-CA" b="1" i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CA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CA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37E-E5AF-2A85-C05C-3CA600C25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5708"/>
                <a:ext cx="7886700" cy="5252292"/>
              </a:xfrm>
              <a:blipFill>
                <a:blip r:embed="rId2"/>
                <a:stretch>
                  <a:fillRect l="-1391" t="-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7208A1E-7336-794F-BB96-D06422535940}"/>
              </a:ext>
            </a:extLst>
          </p:cNvPr>
          <p:cNvGrpSpPr/>
          <p:nvPr/>
        </p:nvGrpSpPr>
        <p:grpSpPr>
          <a:xfrm>
            <a:off x="1723367" y="2837902"/>
            <a:ext cx="5697265" cy="2202862"/>
            <a:chOff x="1435028" y="4595050"/>
            <a:chExt cx="5838929" cy="17660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434331-C7CC-72F0-8490-784607D74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82" t="57055" r="8680" b="6778"/>
            <a:stretch/>
          </p:blipFill>
          <p:spPr>
            <a:xfrm>
              <a:off x="1435028" y="4595050"/>
              <a:ext cx="5838929" cy="158191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D0C1DD-E012-2141-8129-CDFD6A45FE23}"/>
                </a:ext>
              </a:extLst>
            </p:cNvPr>
            <p:cNvSpPr/>
            <p:nvPr/>
          </p:nvSpPr>
          <p:spPr>
            <a:xfrm>
              <a:off x="4677562" y="5181517"/>
              <a:ext cx="2002536" cy="117957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Arrow: Down 7">
            <a:extLst>
              <a:ext uri="{FF2B5EF4-FFF2-40B4-BE49-F238E27FC236}">
                <a16:creationId xmlns:a16="http://schemas.microsoft.com/office/drawing/2014/main" id="{222EFF6C-20C3-7ACE-0F37-8AD139D8D1E9}"/>
              </a:ext>
            </a:extLst>
          </p:cNvPr>
          <p:cNvSpPr/>
          <p:nvPr/>
        </p:nvSpPr>
        <p:spPr>
          <a:xfrm rot="21309930">
            <a:off x="5894967" y="5089204"/>
            <a:ext cx="263141" cy="741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151C-BF87-796B-9612-E95B4929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Updated Prior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2313-2A65-65B5-2217-5CACE5B3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we have collected observations, we can </a:t>
            </a:r>
            <a:r>
              <a:rPr lang="en-CA" b="1" dirty="0"/>
              <a:t>update </a:t>
            </a:r>
            <a:r>
              <a:rPr lang="en-CA" dirty="0"/>
              <a:t>our prior with our posterior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Can now update our posterior estimation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Can update our observation prediction</a:t>
            </a:r>
          </a:p>
          <a:p>
            <a:pPr lvl="1"/>
            <a:r>
              <a:rPr lang="en-CA" b="1" dirty="0"/>
              <a:t>Posterior Predictive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92FC3B-9AC4-EA87-3BFB-B8ACB1887B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0595" y="3703825"/>
                <a:ext cx="5303227" cy="1069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540" indent="-228540" algn="l" defTabSz="914175" rtl="0" eaLnBrk="1" latinLnBrk="0" hangingPunct="1">
                  <a:lnSpc>
                    <a:spcPct val="90000"/>
                  </a:lnSpc>
                  <a:spcBef>
                    <a:spcPts val="998"/>
                  </a:spcBef>
                  <a:buFont typeface="Arial" panose="020B0604020202020204" pitchFamily="34" charset="0"/>
                  <a:buChar char="•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628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715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200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803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883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970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058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145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225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sSub>
                            <m:sSubPr>
                              <m:ctrlPr>
                                <a:rPr lang="en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CA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92FC3B-9AC4-EA87-3BFB-B8ACB188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95" y="3703825"/>
                <a:ext cx="5303227" cy="10699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5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Conjugate Distributions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937E-E5AF-2A85-C05C-3CA600C2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Why did we get a closed-form solution?</a:t>
            </a:r>
          </a:p>
          <a:p>
            <a:endParaRPr lang="en-CA" dirty="0"/>
          </a:p>
          <a:p>
            <a:r>
              <a:rPr lang="en-CA" dirty="0"/>
              <a:t>Beta distribution is a </a:t>
            </a:r>
            <a:r>
              <a:rPr lang="en-CA" b="1" dirty="0"/>
              <a:t>conjugate prior</a:t>
            </a:r>
            <a:r>
              <a:rPr lang="en-CA" dirty="0"/>
              <a:t> for the Binomial distribution</a:t>
            </a:r>
          </a:p>
          <a:p>
            <a:pPr lvl="1"/>
            <a:r>
              <a:rPr lang="en-CA" dirty="0"/>
              <a:t>Hence, posterior is always a Beta distribution</a:t>
            </a:r>
          </a:p>
          <a:p>
            <a:pPr lvl="1"/>
            <a:endParaRPr lang="en-CA" dirty="0"/>
          </a:p>
          <a:p>
            <a:r>
              <a:rPr lang="en-CA" dirty="0"/>
              <a:t>Can express distribution in terms of </a:t>
            </a:r>
            <a:r>
              <a:rPr lang="en-CA" b="1" dirty="0"/>
              <a:t>sufficient statistics</a:t>
            </a:r>
          </a:p>
          <a:p>
            <a:endParaRPr lang="en-CA" dirty="0"/>
          </a:p>
          <a:p>
            <a:r>
              <a:rPr lang="en-CA" dirty="0"/>
              <a:t>Makes concept of updating the prior intuitive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9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58C0-8E92-A54D-BF71-404ADE73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Conjugate Distributions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CD62-51E0-02FF-CAF9-B57392C9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63741"/>
            <a:ext cx="2734147" cy="398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Nasim </a:t>
            </a:r>
            <a:r>
              <a:rPr lang="en-CA" sz="1800" dirty="0" err="1"/>
              <a:t>Zolaktaf</a:t>
            </a:r>
            <a:r>
              <a:rPr lang="en-CA" sz="1800" dirty="0"/>
              <a:t> 2016 (UBC)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5D763-2A29-7A5B-BA87-67CECEC4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1" y="2468442"/>
            <a:ext cx="8020069" cy="31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58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8BF9-7759-652A-D8EC-9F70975D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Sufficient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C094-D462-E0BC-92AA-ED9E3C46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Sufficient statistics are population-level metrics which can replace observation-level metrics</a:t>
            </a:r>
          </a:p>
          <a:p>
            <a:endParaRPr lang="en-CA" dirty="0"/>
          </a:p>
          <a:p>
            <a:r>
              <a:rPr lang="en-CA" dirty="0"/>
              <a:t>Don’t need to keep track of </a:t>
            </a:r>
            <a:r>
              <a:rPr lang="en-CA" b="1" dirty="0"/>
              <a:t>which</a:t>
            </a:r>
            <a:r>
              <a:rPr lang="en-CA" dirty="0"/>
              <a:t> individuals have mutations – just need to know how many mutations occurred in the </a:t>
            </a:r>
            <a:r>
              <a:rPr lang="en-CA" b="1" dirty="0"/>
              <a:t>population</a:t>
            </a:r>
          </a:p>
          <a:p>
            <a:endParaRPr lang="en-CA" b="1" dirty="0"/>
          </a:p>
          <a:p>
            <a:r>
              <a:rPr lang="en-CA" dirty="0"/>
              <a:t>Useful for Polygenic risk scores or Fine-mapping!!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C1D1B-839A-13FD-10D7-896A6A78F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4" t="78561" r="31009"/>
          <a:stretch/>
        </p:blipFill>
        <p:spPr>
          <a:xfrm>
            <a:off x="1386384" y="5595997"/>
            <a:ext cx="5972879" cy="9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B2AE-206E-DF33-D633-8693C31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84" y="1871787"/>
            <a:ext cx="8740031" cy="2852738"/>
          </a:xfrm>
        </p:spPr>
        <p:txBody>
          <a:bodyPr/>
          <a:lstStyle/>
          <a:p>
            <a:r>
              <a:rPr lang="en-CA" dirty="0"/>
              <a:t>Practice (</a:t>
            </a:r>
            <a:r>
              <a:rPr lang="en-CA" dirty="0" err="1"/>
              <a:t>Bayesian_Intro.qmd</a:t>
            </a:r>
            <a:r>
              <a:rPr lang="en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59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a Prior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937E-E5AF-2A85-C05C-3CA600C2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Informative Prior</a:t>
            </a:r>
          </a:p>
          <a:p>
            <a:pPr lvl="1"/>
            <a:r>
              <a:rPr lang="en-CA" dirty="0"/>
              <a:t>Expert Knowledge</a:t>
            </a:r>
          </a:p>
          <a:p>
            <a:pPr lvl="1"/>
            <a:r>
              <a:rPr lang="en-CA" dirty="0"/>
              <a:t>Data-driven approach</a:t>
            </a:r>
          </a:p>
          <a:p>
            <a:pPr marL="457088" lvl="1" indent="0">
              <a:buNone/>
            </a:pPr>
            <a:endParaRPr lang="en-CA" dirty="0"/>
          </a:p>
          <a:p>
            <a:r>
              <a:rPr lang="en-CA" dirty="0"/>
              <a:t>Non-Informative Prior</a:t>
            </a:r>
          </a:p>
          <a:p>
            <a:pPr lvl="1"/>
            <a:r>
              <a:rPr lang="en-CA" dirty="0"/>
              <a:t>Uniform (bounded)</a:t>
            </a:r>
          </a:p>
          <a:p>
            <a:pPr lvl="1"/>
            <a:r>
              <a:rPr lang="en-CA" dirty="0"/>
              <a:t>Jeffrey’s Prior (unbounded)</a:t>
            </a:r>
          </a:p>
          <a:p>
            <a:pPr marL="45708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75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99A4-66E5-9194-8E59-D3B574D9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Credible Intervals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6E7C-2462-ADAA-361C-BF42F574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use an uninformative prior at all?</a:t>
            </a:r>
          </a:p>
          <a:p>
            <a:pPr lvl="1"/>
            <a:r>
              <a:rPr lang="en-CA" dirty="0"/>
              <a:t>Let’s you leverage Bayesian model properties</a:t>
            </a:r>
          </a:p>
          <a:p>
            <a:pPr lvl="1"/>
            <a:endParaRPr lang="en-CA" dirty="0"/>
          </a:p>
          <a:p>
            <a:r>
              <a:rPr lang="en-CA" dirty="0"/>
              <a:t>Posterior Predictive Distribution</a:t>
            </a:r>
          </a:p>
          <a:p>
            <a:pPr lvl="1"/>
            <a:r>
              <a:rPr lang="en-CA" dirty="0"/>
              <a:t>Iterative updating of prior</a:t>
            </a:r>
          </a:p>
          <a:p>
            <a:pPr marL="457088" lvl="1" indent="0">
              <a:buNone/>
            </a:pPr>
            <a:endParaRPr lang="en-CA" dirty="0"/>
          </a:p>
          <a:p>
            <a:r>
              <a:rPr lang="en-CA" dirty="0"/>
              <a:t>Credible Intervals</a:t>
            </a:r>
          </a:p>
          <a:p>
            <a:pPr lvl="1"/>
            <a:r>
              <a:rPr lang="en-CA" dirty="0"/>
              <a:t>Confidence intervals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2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9C9E1-04A4-52A1-D609-747888342798}"/>
              </a:ext>
            </a:extLst>
          </p:cNvPr>
          <p:cNvSpPr txBox="1"/>
          <p:nvPr/>
        </p:nvSpPr>
        <p:spPr>
          <a:xfrm>
            <a:off x="0" y="1254370"/>
            <a:ext cx="8346831" cy="76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3" b="1" dirty="0">
                <a:latin typeface="+mj-lt"/>
                <a:ea typeface="+mj-ea"/>
                <a:cs typeface="+mj-cs"/>
              </a:rPr>
              <a:t>Fall Schedule Coming Soon!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780AA-ADF6-68FF-F555-06FDF28F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" y="2167401"/>
            <a:ext cx="9017893" cy="38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4868-2EB3-3282-C65D-97B66D48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72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2F7F-195B-72EA-1297-086572DE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AD695-E5A8-B10A-FD91-6DB8C22EA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CA" b="0" u="sng" dirty="0"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AD695-E5A8-B10A-FD91-6DB8C22EA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87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6E79-683A-04AC-5342-5C74B953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Regularized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E958-7936-9A16-50BC-8FD44EFF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Change the Prior!</a:t>
            </a:r>
          </a:p>
          <a:p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Normal with smaller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Previous estimates centered at 0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Laplace Prior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8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9A0F-E99C-5CC1-F82B-29D06382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Generalized Linear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218E-B92A-746C-A6CB-DFEFC883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Simple extensions of the linear regression framework</a:t>
            </a:r>
          </a:p>
          <a:p>
            <a:pPr lvl="1"/>
            <a:r>
              <a:rPr lang="en-CA" dirty="0"/>
              <a:t>Logistic Regression</a:t>
            </a:r>
          </a:p>
          <a:p>
            <a:pPr lvl="1"/>
            <a:r>
              <a:rPr lang="en-CA" dirty="0"/>
              <a:t>Poisson Regression</a:t>
            </a:r>
          </a:p>
          <a:p>
            <a:r>
              <a:rPr lang="en-US" dirty="0"/>
              <a:t>Requires a likelihood from the Exponential Family and a </a:t>
            </a:r>
            <a:r>
              <a:rPr lang="en-US" b="1" dirty="0">
                <a:solidFill>
                  <a:srgbClr val="FF0000"/>
                </a:solidFill>
              </a:rPr>
              <a:t>link function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93B491-2684-ACCC-E3DE-BC7EAB6C20E1}"/>
                  </a:ext>
                </a:extLst>
              </p:cNvPr>
              <p:cNvSpPr txBox="1"/>
              <p:nvPr/>
            </p:nvSpPr>
            <p:spPr>
              <a:xfrm>
                <a:off x="1581538" y="4404049"/>
                <a:ext cx="5211147" cy="901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93B491-2684-ACCC-E3DE-BC7EAB6C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38" y="4404049"/>
                <a:ext cx="5211147" cy="901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31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D471-256B-9D25-5F51-180AAF97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8259318" cy="1325565"/>
          </a:xfrm>
        </p:spPr>
        <p:txBody>
          <a:bodyPr/>
          <a:lstStyle/>
          <a:p>
            <a:r>
              <a:rPr lang="en-CA" dirty="0"/>
              <a:t>DESeq2 </a:t>
            </a:r>
            <a:br>
              <a:rPr lang="en-CA" dirty="0"/>
            </a:br>
            <a:r>
              <a:rPr lang="en-CA" dirty="0"/>
              <a:t>Log-fold Change Shrinkage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9AB1F-47E9-9690-80F5-5C7A9178CEFF}"/>
              </a:ext>
            </a:extLst>
          </p:cNvPr>
          <p:cNvSpPr txBox="1"/>
          <p:nvPr/>
        </p:nvSpPr>
        <p:spPr>
          <a:xfrm>
            <a:off x="628650" y="6312538"/>
            <a:ext cx="50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Helvetica Neue" panose="02000503000000020004" pitchFamily="2" charset="0"/>
              </a:rPr>
              <a:t>Love, M. I., Huber, W. &amp; Anders, S. </a:t>
            </a:r>
            <a:r>
              <a:rPr lang="en-CA" sz="900" i="1" dirty="0">
                <a:latin typeface="Helvetica Neue" panose="02000503000000020004" pitchFamily="2" charset="0"/>
              </a:rPr>
              <a:t>Genome Biology </a:t>
            </a:r>
            <a:r>
              <a:rPr lang="en-CA" sz="900" b="1" dirty="0">
                <a:latin typeface="Helvetica Neue" panose="02000503000000020004" pitchFamily="2" charset="0"/>
              </a:rPr>
              <a:t>15</a:t>
            </a:r>
            <a:r>
              <a:rPr lang="en-CA" sz="900" dirty="0">
                <a:latin typeface="Helvetica Neue" panose="02000503000000020004" pitchFamily="2" charset="0"/>
              </a:rPr>
              <a:t>, doi:10.1186/s13059-014-0550-8 (2014).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09D41-AF5D-3C59-1634-FB0D1E8FE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" t="3309" r="2627" b="2777"/>
          <a:stretch/>
        </p:blipFill>
        <p:spPr>
          <a:xfrm>
            <a:off x="552262" y="1690688"/>
            <a:ext cx="7456740" cy="4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66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B2AE-206E-DF33-D633-8693C31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84" y="1871787"/>
            <a:ext cx="8740031" cy="2852738"/>
          </a:xfrm>
        </p:spPr>
        <p:txBody>
          <a:bodyPr/>
          <a:lstStyle/>
          <a:p>
            <a:r>
              <a:rPr lang="en-CA" dirty="0"/>
              <a:t>Practice (</a:t>
            </a:r>
            <a:r>
              <a:rPr lang="en-CA" dirty="0" err="1"/>
              <a:t>Bayesian_Models.qmd</a:t>
            </a:r>
            <a:r>
              <a:rPr lang="en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94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4868-2EB3-3282-C65D-97B66D48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Posterior 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5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2F7F-195B-72EA-1297-086572DE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Intractable Posteriors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D695-E5A8-B10A-FD91-6DB8C22E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interesting model designs have complex posteriors</a:t>
            </a:r>
          </a:p>
          <a:p>
            <a:pPr lvl="1"/>
            <a:r>
              <a:rPr lang="en-CA" dirty="0"/>
              <a:t>Intractable or too expensive to compute</a:t>
            </a:r>
          </a:p>
          <a:p>
            <a:endParaRPr lang="en-CA" dirty="0"/>
          </a:p>
          <a:p>
            <a:r>
              <a:rPr lang="en-CA" dirty="0"/>
              <a:t>Need a way to </a:t>
            </a:r>
            <a:r>
              <a:rPr lang="en-CA" b="1" dirty="0"/>
              <a:t>approximate the posterior</a:t>
            </a:r>
          </a:p>
          <a:p>
            <a:endParaRPr lang="en-CA" b="1" dirty="0"/>
          </a:p>
          <a:p>
            <a:r>
              <a:rPr lang="en-CA" dirty="0"/>
              <a:t>Large portion of statistical learning is devoted to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3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6F0C-5B2E-FDB0-D694-728368BE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E1F-4006-333C-278E-A4F88F3C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Sampling Methods</a:t>
            </a:r>
          </a:p>
          <a:p>
            <a:pPr lvl="1"/>
            <a:r>
              <a:rPr lang="en-CA" dirty="0"/>
              <a:t>Grid Approximation</a:t>
            </a:r>
          </a:p>
          <a:p>
            <a:pPr lvl="1"/>
            <a:endParaRPr lang="en-CA" dirty="0"/>
          </a:p>
          <a:p>
            <a:r>
              <a:rPr lang="en-CA" dirty="0"/>
              <a:t>Monte Carlo</a:t>
            </a:r>
          </a:p>
          <a:p>
            <a:pPr lvl="1"/>
            <a:r>
              <a:rPr lang="en-CA" dirty="0"/>
              <a:t>Importance Sampling</a:t>
            </a:r>
          </a:p>
          <a:p>
            <a:pPr lvl="1"/>
            <a:r>
              <a:rPr lang="en-CA" dirty="0"/>
              <a:t>Rejection Sampling</a:t>
            </a:r>
          </a:p>
          <a:p>
            <a:pPr lvl="1"/>
            <a:r>
              <a:rPr lang="en-CA" dirty="0"/>
              <a:t>Optimal Importance Sampling</a:t>
            </a:r>
          </a:p>
          <a:p>
            <a:endParaRPr lang="en-CA" dirty="0"/>
          </a:p>
          <a:p>
            <a:r>
              <a:rPr lang="en-CA" dirty="0"/>
              <a:t>Markov Chain Monte Carlo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657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4815-73D1-5FB7-D6C3-38188562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Markov Chain Monte Carlo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798B-189D-8DA4-645D-60F6ED1E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Gibbs Sampling</a:t>
            </a:r>
          </a:p>
          <a:p>
            <a:pPr lvl="1"/>
            <a:r>
              <a:rPr lang="en-CA" dirty="0"/>
              <a:t>Requires conditional posteriors</a:t>
            </a:r>
          </a:p>
          <a:p>
            <a:pPr marL="457088" lvl="1" indent="0">
              <a:buNone/>
            </a:pPr>
            <a:endParaRPr lang="en-CA" dirty="0"/>
          </a:p>
          <a:p>
            <a:r>
              <a:rPr lang="en-CA" dirty="0"/>
              <a:t>Metropolis-Hastings Sampling</a:t>
            </a:r>
          </a:p>
          <a:p>
            <a:pPr lvl="1"/>
            <a:r>
              <a:rPr lang="en-CA" dirty="0"/>
              <a:t>Only requires numerator and suggestion/acceptance procedure/criteria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20009-7FD1-F6CB-B66B-E712D6B25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Acknowledgements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MATH559 (David Stephens)</a:t>
            </a:r>
          </a:p>
          <a:p>
            <a:r>
              <a:rPr lang="en-CA" dirty="0"/>
              <a:t>Bayesian Inference 2019 (</a:t>
            </a:r>
            <a:r>
              <a:rPr lang="en-US" dirty="0"/>
              <a:t>Ville </a:t>
            </a:r>
            <a:r>
              <a:rPr lang="en-US" dirty="0" err="1"/>
              <a:t>Hyvönen</a:t>
            </a:r>
            <a:r>
              <a:rPr lang="en-US" dirty="0"/>
              <a:t> &amp; </a:t>
            </a:r>
            <a:r>
              <a:rPr lang="en-US" dirty="0" err="1"/>
              <a:t>Topias</a:t>
            </a:r>
            <a:r>
              <a:rPr lang="en-US" dirty="0"/>
              <a:t> </a:t>
            </a:r>
            <a:r>
              <a:rPr lang="en-US" dirty="0" err="1"/>
              <a:t>Tolonen</a:t>
            </a:r>
            <a:r>
              <a:rPr lang="en-CA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95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0863-E8EC-4583-6F48-1CBBBEC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Gibbs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84846-013B-27E5-3AD9-D4511CA80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We will look at a simple example using a </a:t>
                </a:r>
                <a:r>
                  <a:rPr lang="en-CA" b="1" dirty="0"/>
                  <a:t>bivariate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𝜮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  <a:p>
                <a:pPr marL="0" indent="0">
                  <a:buNone/>
                </a:pPr>
                <a:endParaRPr lang="en-CA" b="1" dirty="0"/>
              </a:p>
              <a:p>
                <a:r>
                  <a:rPr lang="en-CA" dirty="0"/>
                  <a:t>Sample a parameter estimate from a distribution </a:t>
                </a:r>
                <a:r>
                  <a:rPr lang="en-CA" b="1" dirty="0"/>
                  <a:t>conditioned </a:t>
                </a:r>
                <a:r>
                  <a:rPr lang="en-CA" dirty="0"/>
                  <a:t>on the current estimates for the remaining parameters</a:t>
                </a:r>
              </a:p>
              <a:p>
                <a:endParaRPr lang="en-CA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84846-013B-27E5-3AD9-D4511CA80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119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55DC-C065-F59D-7060-23BF2180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Gibbs Sampling (Bivariate Normal)</a:t>
            </a:r>
            <a:endParaRPr lang="en-US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7DA2350-80D2-F32E-B638-18D37CE73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08" y="1784192"/>
            <a:ext cx="6421374" cy="4586696"/>
          </a:xfrm>
        </p:spPr>
      </p:pic>
    </p:spTree>
    <p:extLst>
      <p:ext uri="{BB962C8B-B14F-4D97-AF65-F5344CB8AC3E}">
        <p14:creationId xmlns:p14="http://schemas.microsoft.com/office/powerpoint/2010/main" val="1321382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B2AE-206E-DF33-D633-8693C31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84" y="1871787"/>
            <a:ext cx="8860993" cy="2852738"/>
          </a:xfrm>
        </p:spPr>
        <p:txBody>
          <a:bodyPr>
            <a:normAutofit/>
          </a:bodyPr>
          <a:lstStyle/>
          <a:p>
            <a:r>
              <a:rPr lang="en-CA" sz="4800" dirty="0"/>
              <a:t>Practice (</a:t>
            </a:r>
            <a:r>
              <a:rPr lang="en-CA" sz="4800" dirty="0" err="1"/>
              <a:t>Posterior_Approximation.qmd</a:t>
            </a:r>
            <a:r>
              <a:rPr lang="en-CA" sz="4800" dirty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17944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238D9DFB-3707-6D85-0957-2FB9993DE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36" y="2880306"/>
            <a:ext cx="1898964" cy="18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5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525450" y="1719769"/>
            <a:ext cx="2270801" cy="2193049"/>
            <a:chOff x="3843113" y="2349500"/>
            <a:chExt cx="2843759" cy="25888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488972" y="3225105"/>
              <a:ext cx="2099053" cy="1090442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tx1"/>
                  </a:solidFill>
                </a:rPr>
                <a:t>Review Basic</a:t>
              </a:r>
            </a:p>
            <a:p>
              <a:r>
                <a:rPr lang="en-US" b="1" u="sng" dirty="0">
                  <a:solidFill>
                    <a:schemeClr val="tx1"/>
                  </a:solidFill>
                </a:rPr>
                <a:t>Probability &amp; Calculus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u="sng" dirty="0">
                  <a:latin typeface="Bangla Sangam MN" panose="02000000000000000000" pitchFamily="2" charset="0"/>
                  <a:cs typeface="Bangla Sangam MN" panose="02000000000000000000" pitchFamily="2" charset="0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21FA0C-A6B9-9F60-27FD-4CF96350A5E2}"/>
              </a:ext>
            </a:extLst>
          </p:cNvPr>
          <p:cNvGrpSpPr/>
          <p:nvPr/>
        </p:nvGrpSpPr>
        <p:grpSpPr>
          <a:xfrm>
            <a:off x="3325229" y="1719769"/>
            <a:ext cx="2270801" cy="2193049"/>
            <a:chOff x="3843113" y="2349500"/>
            <a:chExt cx="2843759" cy="25888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4FAB43-CE8D-2BAC-F4FB-99669636A649}"/>
                </a:ext>
              </a:extLst>
            </p:cNvPr>
            <p:cNvSpPr txBox="1"/>
            <p:nvPr/>
          </p:nvSpPr>
          <p:spPr>
            <a:xfrm>
              <a:off x="4419579" y="3149528"/>
              <a:ext cx="2099053" cy="10904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</a:rPr>
                <a:t>Prior &amp; Posterior Distributions</a:t>
              </a:r>
              <a:endParaRPr lang="en-US" u="sng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Round Diagonal Corner Rectangle 4">
              <a:extLst>
                <a:ext uri="{FF2B5EF4-FFF2-40B4-BE49-F238E27FC236}">
                  <a16:creationId xmlns:a16="http://schemas.microsoft.com/office/drawing/2014/main" id="{09A16BCD-F2D4-F1EB-30E6-BB0E802288C9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AB3D59-C419-91BF-77A7-44977C7A3927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u="sng" dirty="0">
                  <a:solidFill>
                    <a:schemeClr val="accent2">
                      <a:lumMod val="5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59F5E3-9D09-1EA8-0ED2-3962034C2A33}"/>
              </a:ext>
            </a:extLst>
          </p:cNvPr>
          <p:cNvGrpSpPr/>
          <p:nvPr/>
        </p:nvGrpSpPr>
        <p:grpSpPr>
          <a:xfrm>
            <a:off x="6125008" y="1719769"/>
            <a:ext cx="2270801" cy="2193049"/>
            <a:chOff x="3843113" y="2349500"/>
            <a:chExt cx="2843759" cy="258888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E3E03-C67F-E525-533C-7131D35330CE}"/>
                </a:ext>
              </a:extLst>
            </p:cNvPr>
            <p:cNvSpPr txBox="1"/>
            <p:nvPr/>
          </p:nvSpPr>
          <p:spPr>
            <a:xfrm>
              <a:off x="4377026" y="3247635"/>
              <a:ext cx="2099053" cy="7632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accent3">
                      <a:lumMod val="50000"/>
                    </a:schemeClr>
                  </a:solidFill>
                </a:rPr>
                <a:t>Bayesian Models</a:t>
              </a:r>
              <a:endParaRPr lang="en-US" u="sng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5" name="Round Diagonal Corner Rectangle 4">
              <a:extLst>
                <a:ext uri="{FF2B5EF4-FFF2-40B4-BE49-F238E27FC236}">
                  <a16:creationId xmlns:a16="http://schemas.microsoft.com/office/drawing/2014/main" id="{B2876040-F2E7-1924-649E-729FDBD3D78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83084C-62C1-414C-8FC0-398BBC0D1C4F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u="sng" dirty="0">
                  <a:solidFill>
                    <a:schemeClr val="accent3">
                      <a:lumMod val="5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8D56741-A534-5F21-D736-683FF6D73A70}"/>
              </a:ext>
            </a:extLst>
          </p:cNvPr>
          <p:cNvGrpSpPr/>
          <p:nvPr/>
        </p:nvGrpSpPr>
        <p:grpSpPr>
          <a:xfrm>
            <a:off x="1879251" y="4158477"/>
            <a:ext cx="2270801" cy="2193049"/>
            <a:chOff x="3843113" y="2349500"/>
            <a:chExt cx="2843759" cy="258888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4D6CAF-5147-B975-629D-B29E6C9AD5C1}"/>
                </a:ext>
              </a:extLst>
            </p:cNvPr>
            <p:cNvSpPr txBox="1"/>
            <p:nvPr/>
          </p:nvSpPr>
          <p:spPr>
            <a:xfrm>
              <a:off x="4496362" y="3379766"/>
              <a:ext cx="2099053" cy="7632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Posterior Approximation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9" name="Round Diagonal Corner Rectangle 4">
              <a:extLst>
                <a:ext uri="{FF2B5EF4-FFF2-40B4-BE49-F238E27FC236}">
                  <a16:creationId xmlns:a16="http://schemas.microsoft.com/office/drawing/2014/main" id="{CCF3E6E5-AE3E-DE2D-1A63-00C98D92F394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ABDC14-0266-8F8E-3585-C8956606CC96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solidFill>
                    <a:schemeClr val="accent3">
                      <a:lumMod val="75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4</a:t>
              </a:r>
              <a:endParaRPr lang="en-US" sz="4400" b="1" dirty="0">
                <a:solidFill>
                  <a:schemeClr val="accent3">
                    <a:lumMod val="7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8D00B-FB45-06FF-AB90-7F0478EF03B1}"/>
              </a:ext>
            </a:extLst>
          </p:cNvPr>
          <p:cNvGrpSpPr/>
          <p:nvPr/>
        </p:nvGrpSpPr>
        <p:grpSpPr>
          <a:xfrm>
            <a:off x="4839469" y="4158476"/>
            <a:ext cx="2303586" cy="2193049"/>
            <a:chOff x="3843113" y="2349500"/>
            <a:chExt cx="2884816" cy="258888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2ED59B-DB91-260C-6936-7AC03DEF7509}"/>
                </a:ext>
              </a:extLst>
            </p:cNvPr>
            <p:cNvSpPr txBox="1"/>
            <p:nvPr/>
          </p:nvSpPr>
          <p:spPr>
            <a:xfrm>
              <a:off x="4628876" y="3262296"/>
              <a:ext cx="2099053" cy="763294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D1B24"/>
                  </a:solidFill>
                </a:rPr>
                <a:t>Closing Remarks</a:t>
              </a:r>
              <a:endParaRPr lang="en-US" dirty="0">
                <a:solidFill>
                  <a:srgbClr val="ED1B24"/>
                </a:solidFill>
              </a:endParaRPr>
            </a:p>
          </p:txBody>
        </p:sp>
        <p:sp>
          <p:nvSpPr>
            <p:cNvPr id="47" name="Round Diagonal Corner Rectangle 4">
              <a:extLst>
                <a:ext uri="{FF2B5EF4-FFF2-40B4-BE49-F238E27FC236}">
                  <a16:creationId xmlns:a16="http://schemas.microsoft.com/office/drawing/2014/main" id="{29ABDF23-5271-3524-CAD4-ECFEC0F2593C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ED1B2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6CE0E7-220E-0E8E-674C-42CB93908F67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solidFill>
                    <a:srgbClr val="ED1B24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5</a:t>
              </a:r>
              <a:endParaRPr lang="en-US" sz="4400" b="1" dirty="0">
                <a:solidFill>
                  <a:srgbClr val="ED1B24"/>
                </a:solidFill>
                <a:latin typeface="Bangla Sangam MN" panose="02000000000000000000" pitchFamily="2" charset="0"/>
                <a:cs typeface="Bangla Sangam M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17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2C4B-7183-F1DC-1A85-F68EEF88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– Probability &amp; Calculus </a:t>
            </a:r>
            <a:br>
              <a:rPr lang="en-CA" dirty="0"/>
            </a:br>
            <a:r>
              <a:rPr lang="en-CA" b="1" dirty="0"/>
              <a:t>(Maximum Likelihood)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764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Thumbtack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937E-E5AF-2A85-C05C-3CA600C2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825627"/>
            <a:ext cx="8659368" cy="4351335"/>
          </a:xfrm>
        </p:spPr>
        <p:txBody>
          <a:bodyPr/>
          <a:lstStyle/>
          <a:p>
            <a:r>
              <a:rPr lang="en-CA" dirty="0"/>
              <a:t>Flipping a thumbtack has two outcomes:</a:t>
            </a:r>
          </a:p>
          <a:p>
            <a:pPr lvl="1"/>
            <a:r>
              <a:rPr lang="en-CA" dirty="0"/>
              <a:t>Lands facing UP (1 or Success)</a:t>
            </a:r>
          </a:p>
          <a:p>
            <a:pPr lvl="1"/>
            <a:r>
              <a:rPr lang="en-CA" dirty="0"/>
              <a:t>Lands facing DOWN (0 or Failure)</a:t>
            </a:r>
          </a:p>
          <a:p>
            <a:pPr lvl="1"/>
            <a:endParaRPr lang="en-CA" dirty="0"/>
          </a:p>
          <a:p>
            <a:r>
              <a:rPr lang="en-CA" dirty="0"/>
              <a:t>Goal: using notions from probability to determine the </a:t>
            </a:r>
            <a:r>
              <a:rPr lang="en-CA" b="1" dirty="0"/>
              <a:t>rate of successes </a:t>
            </a:r>
            <a:r>
              <a:rPr lang="el-GR" b="1" u="sng" dirty="0"/>
              <a:t>θ</a:t>
            </a:r>
            <a:endParaRPr lang="en-CA" b="1" u="sng" dirty="0"/>
          </a:p>
          <a:p>
            <a:endParaRPr lang="en-CA" dirty="0"/>
          </a:p>
          <a:p>
            <a:r>
              <a:rPr lang="en-CA" dirty="0"/>
              <a:t>Can model this scenario with the </a:t>
            </a:r>
            <a:r>
              <a:rPr lang="en-CA" b="1" dirty="0" err="1"/>
              <a:t>Bernouilli</a:t>
            </a:r>
            <a:r>
              <a:rPr lang="en-CA" dirty="0"/>
              <a:t> (1 trial) or </a:t>
            </a:r>
            <a:r>
              <a:rPr lang="en-CA" b="1" dirty="0"/>
              <a:t>Binomial </a:t>
            </a:r>
            <a:r>
              <a:rPr lang="en-CA" dirty="0"/>
              <a:t>(n trials) distributions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28D9A8-752A-4249-1567-7B728C6BD43A}"/>
              </a:ext>
            </a:extLst>
          </p:cNvPr>
          <p:cNvGrpSpPr/>
          <p:nvPr/>
        </p:nvGrpSpPr>
        <p:grpSpPr>
          <a:xfrm>
            <a:off x="7507013" y="2573614"/>
            <a:ext cx="1371600" cy="924434"/>
            <a:chOff x="6455996" y="2208356"/>
            <a:chExt cx="1371600" cy="924434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83A3B8C0-FCDE-6FA0-F2BD-94E2002804A4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erge 4">
              <a:extLst>
                <a:ext uri="{FF2B5EF4-FFF2-40B4-BE49-F238E27FC236}">
                  <a16:creationId xmlns:a16="http://schemas.microsoft.com/office/drawing/2014/main" id="{4660CD1F-A803-FE1B-E21A-8C51C4C71C99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904815-A26E-A89E-0B51-2232EBE7ECD4}"/>
              </a:ext>
            </a:extLst>
          </p:cNvPr>
          <p:cNvGrpSpPr/>
          <p:nvPr/>
        </p:nvGrpSpPr>
        <p:grpSpPr>
          <a:xfrm rot="8663058">
            <a:off x="5258117" y="2529983"/>
            <a:ext cx="1371600" cy="924434"/>
            <a:chOff x="6455996" y="2208356"/>
            <a:chExt cx="1371600" cy="924434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D231F436-59F7-6C46-9669-0C78F5C28119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erge 8">
              <a:extLst>
                <a:ext uri="{FF2B5EF4-FFF2-40B4-BE49-F238E27FC236}">
                  <a16:creationId xmlns:a16="http://schemas.microsoft.com/office/drawing/2014/main" id="{AD5ECFA7-2BEA-1D25-0F6D-53006BDFCF10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55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CA37-16C9-1B72-4F63-17667FB9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C206-D5BD-D677-8308-356197DF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Usually, we assume observations are </a:t>
            </a:r>
            <a:r>
              <a:rPr lang="en-CA" b="1" dirty="0"/>
              <a:t>identically and independently distributed (</a:t>
            </a:r>
            <a:r>
              <a:rPr lang="en-CA" b="1" dirty="0" err="1"/>
              <a:t>iid</a:t>
            </a:r>
            <a:r>
              <a:rPr lang="en-CA" b="1" dirty="0"/>
              <a:t>)</a:t>
            </a:r>
            <a:endParaRPr lang="en-CA" dirty="0"/>
          </a:p>
          <a:p>
            <a:r>
              <a:rPr lang="en-US" dirty="0"/>
              <a:t>In practice, this is often violated</a:t>
            </a:r>
          </a:p>
          <a:p>
            <a:endParaRPr lang="en-US" dirty="0"/>
          </a:p>
          <a:p>
            <a:r>
              <a:rPr lang="en-US" dirty="0"/>
              <a:t>Instead, we assume that our observations are in an </a:t>
            </a:r>
            <a:r>
              <a:rPr lang="en-US" b="1" dirty="0"/>
              <a:t>infinitely exchangeable sequence</a:t>
            </a:r>
          </a:p>
          <a:p>
            <a:r>
              <a:rPr lang="en-US" dirty="0"/>
              <a:t>Can then assume </a:t>
            </a:r>
            <a:r>
              <a:rPr lang="en-US" b="1" dirty="0"/>
              <a:t>conditional independence</a:t>
            </a:r>
          </a:p>
          <a:p>
            <a:pPr lvl="1"/>
            <a:r>
              <a:rPr lang="en-US" dirty="0"/>
              <a:t>Given a specific parametrization, our observations are independent</a:t>
            </a:r>
          </a:p>
          <a:p>
            <a:r>
              <a:rPr lang="en-US" b="1" dirty="0"/>
              <a:t>De </a:t>
            </a:r>
            <a:r>
              <a:rPr lang="en-US" b="1" dirty="0" err="1"/>
              <a:t>Finetti</a:t>
            </a:r>
            <a:r>
              <a:rPr lang="en-US" b="1" dirty="0"/>
              <a:t> Representation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Thumbtack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37E-E5AF-2A85-C05C-3CA600C25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Simple approach: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number of successes in n trials.</a:t>
                </a:r>
              </a:p>
              <a:p>
                <a:pPr lvl="1"/>
                <a:r>
                  <a:rPr lang="en-US" dirty="0"/>
                  <a:t>Requires </a:t>
                </a:r>
                <a:r>
                  <a:rPr lang="en-US" b="1" dirty="0"/>
                  <a:t>a large sample size </a:t>
                </a:r>
                <a:r>
                  <a:rPr lang="en-US" dirty="0"/>
                  <a:t>to be accurate</a:t>
                </a:r>
              </a:p>
              <a:p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𝐵𝑖𝑛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Generative Process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37E-E5AF-2A85-C05C-3CA600C25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979E0E-832D-97D3-8A95-95895C47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7" y="4561038"/>
            <a:ext cx="5572202" cy="1310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3D945-2286-4D8F-1CB5-FCABC0471149}"/>
              </a:ext>
            </a:extLst>
          </p:cNvPr>
          <p:cNvSpPr txBox="1"/>
          <p:nvPr/>
        </p:nvSpPr>
        <p:spPr>
          <a:xfrm>
            <a:off x="1770183" y="5654606"/>
            <a:ext cx="52402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Binomial Probability Mass Function – </a:t>
            </a:r>
            <a:r>
              <a:rPr lang="en-CA" b="1" dirty="0"/>
              <a:t>Our Likelihood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EB6B64-B813-BCE1-20E4-FA22CC0970CE}"/>
              </a:ext>
            </a:extLst>
          </p:cNvPr>
          <p:cNvGrpSpPr/>
          <p:nvPr/>
        </p:nvGrpSpPr>
        <p:grpSpPr>
          <a:xfrm rot="8663058">
            <a:off x="6480427" y="993949"/>
            <a:ext cx="1371600" cy="924434"/>
            <a:chOff x="6455996" y="2208356"/>
            <a:chExt cx="1371600" cy="924434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CB88A57C-79E9-531B-A20E-9C59BCEFD900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erge 8">
              <a:extLst>
                <a:ext uri="{FF2B5EF4-FFF2-40B4-BE49-F238E27FC236}">
                  <a16:creationId xmlns:a16="http://schemas.microsoft.com/office/drawing/2014/main" id="{DBC4AC24-A71F-EDC4-27DE-464AA691B62E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74392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3598</TotalTime>
  <Words>1077</Words>
  <Application>Microsoft Office PowerPoint</Application>
  <PresentationFormat>On-screen Show (4:3)</PresentationFormat>
  <Paragraphs>237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Bangla Sangam MN</vt:lpstr>
      <vt:lpstr>Calibri</vt:lpstr>
      <vt:lpstr>Calibri Light</vt:lpstr>
      <vt:lpstr>Cambria Math</vt:lpstr>
      <vt:lpstr>Helvetica</vt:lpstr>
      <vt:lpstr>Helvetica Light</vt:lpstr>
      <vt:lpstr>Helvetica Neue</vt:lpstr>
      <vt:lpstr>Open Sans Light</vt:lpstr>
      <vt:lpstr>Thème Office</vt:lpstr>
      <vt:lpstr>Bayesian Inference in R</vt:lpstr>
      <vt:lpstr>PowerPoint Presentation</vt:lpstr>
      <vt:lpstr>PowerPoint Presentation</vt:lpstr>
      <vt:lpstr>PowerPoint Presentation</vt:lpstr>
      <vt:lpstr>PowerPoint Presentation</vt:lpstr>
      <vt:lpstr>Review – Probability &amp; Calculus  (Maximum Likelihood)</vt:lpstr>
      <vt:lpstr>Thumbtack Problem</vt:lpstr>
      <vt:lpstr>Statistical Assumptions</vt:lpstr>
      <vt:lpstr>Thumbtack Problem</vt:lpstr>
      <vt:lpstr>Maximum Likelihood</vt:lpstr>
      <vt:lpstr>Maximum Likelihood</vt:lpstr>
      <vt:lpstr>Visualizing MLE</vt:lpstr>
      <vt:lpstr>Practice (MLE_Review.qmd)</vt:lpstr>
      <vt:lpstr>Confidence in MLE</vt:lpstr>
      <vt:lpstr>Problems with MLE Approach</vt:lpstr>
      <vt:lpstr>Prior &amp; Posterior Distributions</vt:lpstr>
      <vt:lpstr>Equivalent problem</vt:lpstr>
      <vt:lpstr>Why use a prior?</vt:lpstr>
      <vt:lpstr>Mutation Rate Problem</vt:lpstr>
      <vt:lpstr>Bayes’ Theorem</vt:lpstr>
      <vt:lpstr>Defining our posterior</vt:lpstr>
      <vt:lpstr>Prior Predictive Distribution</vt:lpstr>
      <vt:lpstr>Updated Prior</vt:lpstr>
      <vt:lpstr>Conjugate Distributions</vt:lpstr>
      <vt:lpstr>Examples of Conjugate Distributions</vt:lpstr>
      <vt:lpstr>Sufficient Statistics</vt:lpstr>
      <vt:lpstr>Practice (Bayesian_Intro.qmd)</vt:lpstr>
      <vt:lpstr>Choosing a Prior</vt:lpstr>
      <vt:lpstr>Credible Intervals</vt:lpstr>
      <vt:lpstr>Bayesian Models</vt:lpstr>
      <vt:lpstr>Linear Regression</vt:lpstr>
      <vt:lpstr>Regularized Linear Regression</vt:lpstr>
      <vt:lpstr>Generalized Linear Models</vt:lpstr>
      <vt:lpstr>DESeq2  Log-fold Change Shrinkage</vt:lpstr>
      <vt:lpstr>Practice (Bayesian_Models.qmd)</vt:lpstr>
      <vt:lpstr>Posterior Approximation</vt:lpstr>
      <vt:lpstr>Intractable Posteriors</vt:lpstr>
      <vt:lpstr>Simple Approaches</vt:lpstr>
      <vt:lpstr>Markov Chain Monte Carlo</vt:lpstr>
      <vt:lpstr>Gibbs Sampling</vt:lpstr>
      <vt:lpstr>Gibbs Sampling (Bivariate Normal)</vt:lpstr>
      <vt:lpstr>Practice (Posterior_Approximation.qmd)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73</cp:revision>
  <dcterms:created xsi:type="dcterms:W3CDTF">2019-07-29T14:54:16Z</dcterms:created>
  <dcterms:modified xsi:type="dcterms:W3CDTF">2024-08-16T15:48:02Z</dcterms:modified>
</cp:coreProperties>
</file>