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7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53" r:id="rId15"/>
    <p:sldId id="354" r:id="rId16"/>
    <p:sldId id="322" r:id="rId17"/>
    <p:sldId id="341" r:id="rId18"/>
    <p:sldId id="357" r:id="rId19"/>
    <p:sldId id="371" r:id="rId20"/>
    <p:sldId id="333" r:id="rId21"/>
    <p:sldId id="372" r:id="rId22"/>
    <p:sldId id="344" r:id="rId23"/>
    <p:sldId id="373" r:id="rId24"/>
    <p:sldId id="334" r:id="rId25"/>
    <p:sldId id="323" r:id="rId26"/>
    <p:sldId id="352" r:id="rId27"/>
    <p:sldId id="355" r:id="rId28"/>
    <p:sldId id="335" r:id="rId29"/>
    <p:sldId id="374" r:id="rId30"/>
    <p:sldId id="325" r:id="rId31"/>
    <p:sldId id="356" r:id="rId32"/>
    <p:sldId id="337" r:id="rId33"/>
    <p:sldId id="375" r:id="rId34"/>
    <p:sldId id="361" r:id="rId35"/>
    <p:sldId id="338" r:id="rId36"/>
    <p:sldId id="362" r:id="rId37"/>
    <p:sldId id="345" r:id="rId38"/>
    <p:sldId id="376" r:id="rId39"/>
    <p:sldId id="364" r:id="rId40"/>
    <p:sldId id="363" r:id="rId41"/>
    <p:sldId id="324" r:id="rId42"/>
    <p:sldId id="368" r:id="rId43"/>
    <p:sldId id="328" r:id="rId44"/>
    <p:sldId id="326" r:id="rId45"/>
    <p:sldId id="402" r:id="rId46"/>
    <p:sldId id="403" r:id="rId47"/>
    <p:sldId id="346" r:id="rId48"/>
    <p:sldId id="377" r:id="rId49"/>
    <p:sldId id="347" r:id="rId50"/>
    <p:sldId id="378" r:id="rId51"/>
    <p:sldId id="358" r:id="rId52"/>
    <p:sldId id="404" r:id="rId53"/>
    <p:sldId id="348" r:id="rId54"/>
    <p:sldId id="379" r:id="rId55"/>
    <p:sldId id="414" r:id="rId56"/>
    <p:sldId id="415" r:id="rId57"/>
    <p:sldId id="401" r:id="rId58"/>
    <p:sldId id="406" r:id="rId59"/>
    <p:sldId id="359" r:id="rId60"/>
    <p:sldId id="405" r:id="rId61"/>
    <p:sldId id="350" r:id="rId62"/>
    <p:sldId id="380" r:id="rId63"/>
    <p:sldId id="367" r:id="rId64"/>
    <p:sldId id="410" r:id="rId65"/>
    <p:sldId id="391" r:id="rId66"/>
    <p:sldId id="382" r:id="rId67"/>
    <p:sldId id="407" r:id="rId68"/>
    <p:sldId id="383" r:id="rId69"/>
    <p:sldId id="392" r:id="rId70"/>
    <p:sldId id="384" r:id="rId71"/>
    <p:sldId id="385" r:id="rId72"/>
    <p:sldId id="386" r:id="rId73"/>
    <p:sldId id="388" r:id="rId74"/>
    <p:sldId id="393" r:id="rId75"/>
    <p:sldId id="390" r:id="rId76"/>
    <p:sldId id="394" r:id="rId77"/>
    <p:sldId id="408" r:id="rId78"/>
    <p:sldId id="409" r:id="rId79"/>
    <p:sldId id="413" r:id="rId80"/>
    <p:sldId id="329" r:id="rId81"/>
    <p:sldId id="330" r:id="rId82"/>
    <p:sldId id="331" r:id="rId83"/>
    <p:sldId id="412" r:id="rId84"/>
    <p:sldId id="399" r:id="rId85"/>
    <p:sldId id="342" r:id="rId86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6C5BD-472B-4DA2-BC3B-9D1B7248E02A}" v="74" dt="2025-06-25T14:24:5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0" autoAdjust="0"/>
    <p:restoredTop sz="95260" autoAdjust="0"/>
  </p:normalViewPr>
  <p:slideViewPr>
    <p:cSldViewPr snapToGrid="0" snapToObjects="1">
      <p:cViewPr varScale="1">
        <p:scale>
          <a:sx n="87" d="100"/>
          <a:sy n="87" d="100"/>
        </p:scale>
        <p:origin x="13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</pc:sldLayoutChg>
      </pc:sldMaster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</pc:sldChg>
    </pc:docChg>
  </pc:docChgLst>
  <pc:docChgLst>
    <pc:chgData name="Adrien Osakwe" userId="7a3e290c-eb83-484b-8e3d-d46ef2333477" providerId="ADAL" clId="{C73FC5A2-741E-487B-A969-E301AAC84752}"/>
    <pc:docChg chg="undo custSel addSld delSld modSld sldOrd">
      <pc:chgData name="Adrien Osakwe" userId="7a3e290c-eb83-484b-8e3d-d46ef2333477" providerId="ADAL" clId="{C73FC5A2-741E-487B-A969-E301AAC84752}" dt="2025-01-30T21:25:06.441" v="196" actId="403"/>
      <pc:docMkLst>
        <pc:docMk/>
      </pc:docMkLst>
      <pc:sldChg chg="modSp mod">
        <pc:chgData name="Adrien Osakwe" userId="7a3e290c-eb83-484b-8e3d-d46ef2333477" providerId="ADAL" clId="{C73FC5A2-741E-487B-A969-E301AAC84752}" dt="2025-01-29T21:58:33.578" v="24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C73FC5A2-741E-487B-A969-E301AAC84752}" dt="2025-01-30T15:31:50.496" v="103" actId="20577"/>
        <pc:sldMkLst>
          <pc:docMk/>
          <pc:sldMk cId="944076217" sldId="326"/>
        </pc:sldMkLst>
      </pc:sldChg>
      <pc:sldChg chg="del">
        <pc:chgData name="Adrien Osakwe" userId="7a3e290c-eb83-484b-8e3d-d46ef2333477" providerId="ADAL" clId="{C73FC5A2-741E-487B-A969-E301AAC84752}" dt="2025-01-29T22:08:40.954" v="32" actId="47"/>
        <pc:sldMkLst>
          <pc:docMk/>
          <pc:sldMk cId="2134293922" sldId="339"/>
        </pc:sldMkLst>
      </pc:sldChg>
      <pc:sldChg chg="modSp mod">
        <pc:chgData name="Adrien Osakwe" userId="7a3e290c-eb83-484b-8e3d-d46ef2333477" providerId="ADAL" clId="{C73FC5A2-741E-487B-A969-E301AAC84752}" dt="2025-01-30T20:41:47.614" v="176" actId="20577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C73FC5A2-741E-487B-A969-E301AAC84752}" dt="2025-01-30T20:49:01.622" v="180" actId="20578"/>
        <pc:sldMkLst>
          <pc:docMk/>
          <pc:sldMk cId="1411733175" sldId="380"/>
        </pc:sldMkLst>
      </pc:sldChg>
      <pc:sldChg chg="ord">
        <pc:chgData name="Adrien Osakwe" userId="7a3e290c-eb83-484b-8e3d-d46ef2333477" providerId="ADAL" clId="{C73FC5A2-741E-487B-A969-E301AAC84752}" dt="2025-01-30T15:31:10.042" v="83"/>
        <pc:sldMkLst>
          <pc:docMk/>
          <pc:sldMk cId="279535341" sldId="392"/>
        </pc:sldMkLst>
      </pc:sldChg>
      <pc:sldChg chg="addSp delSp modSp mod">
        <pc:chgData name="Adrien Osakwe" userId="7a3e290c-eb83-484b-8e3d-d46ef2333477" providerId="ADAL" clId="{C73FC5A2-741E-487B-A969-E301AAC84752}" dt="2025-01-29T22:08:23.551" v="3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C73FC5A2-741E-487B-A969-E301AAC84752}" dt="2025-01-23T14:02:33.802" v="7" actId="1076"/>
        <pc:sldMkLst>
          <pc:docMk/>
          <pc:sldMk cId="25426801" sldId="399"/>
        </pc:sldMkLst>
      </pc:sldChg>
      <pc:sldChg chg="modSp mod">
        <pc:chgData name="Adrien Osakwe" userId="7a3e290c-eb83-484b-8e3d-d46ef2333477" providerId="ADAL" clId="{C73FC5A2-741E-487B-A969-E301AAC84752}" dt="2025-01-29T22:10:19.303" v="81" actId="1035"/>
        <pc:sldMkLst>
          <pc:docMk/>
          <pc:sldMk cId="2860464347" sldId="405"/>
        </pc:sldMkLst>
      </pc:sldChg>
      <pc:sldChg chg="modSp new mod">
        <pc:chgData name="Adrien Osakwe" userId="7a3e290c-eb83-484b-8e3d-d46ef2333477" providerId="ADAL" clId="{C73FC5A2-741E-487B-A969-E301AAC84752}" dt="2025-01-30T21:25:06.441" v="196" actId="403"/>
        <pc:sldMkLst>
          <pc:docMk/>
          <pc:sldMk cId="3452475629" sldId="411"/>
        </pc:sldMkLst>
      </pc:sldChg>
    </pc:docChg>
  </pc:docChgLst>
  <pc:docChgLst>
    <pc:chgData name="Adrien Osakwe" userId="7a3e290c-eb83-484b-8e3d-d46ef2333477" providerId="ADAL" clId="{78A6C5BD-472B-4DA2-BC3B-9D1B7248E02A}"/>
    <pc:docChg chg="undo custSel addSld delSld modSld sldOrd">
      <pc:chgData name="Adrien Osakwe" userId="7a3e290c-eb83-484b-8e3d-d46ef2333477" providerId="ADAL" clId="{78A6C5BD-472B-4DA2-BC3B-9D1B7248E02A}" dt="2025-06-25T14:26:10.829" v="1061" actId="20577"/>
      <pc:docMkLst>
        <pc:docMk/>
      </pc:docMkLst>
      <pc:sldChg chg="modSp mod">
        <pc:chgData name="Adrien Osakwe" userId="7a3e290c-eb83-484b-8e3d-d46ef2333477" providerId="ADAL" clId="{78A6C5BD-472B-4DA2-BC3B-9D1B7248E02A}" dt="2025-06-25T13:53:34.425" v="289" actId="20577"/>
        <pc:sldMkLst>
          <pc:docMk/>
          <pc:sldMk cId="2389275097" sldId="316"/>
        </pc:sldMkLst>
        <pc:spChg chg="mod">
          <ac:chgData name="Adrien Osakwe" userId="7a3e290c-eb83-484b-8e3d-d46ef2333477" providerId="ADAL" clId="{78A6C5BD-472B-4DA2-BC3B-9D1B7248E02A}" dt="2025-06-25T13:53:34.425" v="289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78A6C5BD-472B-4DA2-BC3B-9D1B7248E02A}" dt="2025-06-25T14:03:47.549" v="318" actId="27636"/>
        <pc:sldMkLst>
          <pc:docMk/>
          <pc:sldMk cId="1592450976" sldId="317"/>
        </pc:sldMkLst>
        <pc:spChg chg="mod">
          <ac:chgData name="Adrien Osakwe" userId="7a3e290c-eb83-484b-8e3d-d46ef2333477" providerId="ADAL" clId="{78A6C5BD-472B-4DA2-BC3B-9D1B7248E02A}" dt="2025-06-25T14:03:47.549" v="318" actId="27636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78A6C5BD-472B-4DA2-BC3B-9D1B7248E02A}" dt="2025-06-25T14:01:22.216" v="298" actId="20577"/>
        <pc:sldMkLst>
          <pc:docMk/>
          <pc:sldMk cId="4007831989" sldId="350"/>
        </pc:sldMkLst>
        <pc:spChg chg="mod">
          <ac:chgData name="Adrien Osakwe" userId="7a3e290c-eb83-484b-8e3d-d46ef2333477" providerId="ADAL" clId="{78A6C5BD-472B-4DA2-BC3B-9D1B7248E02A}" dt="2025-06-25T14:01:22.216" v="298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78A6C5BD-472B-4DA2-BC3B-9D1B7248E02A}" dt="2025-06-25T14:03:28.938" v="315" actId="20577"/>
        <pc:sldMkLst>
          <pc:docMk/>
          <pc:sldMk cId="1411733175" sldId="380"/>
        </pc:sldMkLst>
        <pc:spChg chg="mod">
          <ac:chgData name="Adrien Osakwe" userId="7a3e290c-eb83-484b-8e3d-d46ef2333477" providerId="ADAL" clId="{78A6C5BD-472B-4DA2-BC3B-9D1B7248E02A}" dt="2025-06-25T14:03:28.938" v="315" actId="20577"/>
          <ac:spMkLst>
            <pc:docMk/>
            <pc:sldMk cId="1411733175" sldId="380"/>
            <ac:spMk id="2" creationId="{F30F071A-0450-8F6E-F28D-8124D7A90523}"/>
          </ac:spMkLst>
        </pc:spChg>
      </pc:sldChg>
      <pc:sldChg chg="modSp mod">
        <pc:chgData name="Adrien Osakwe" userId="7a3e290c-eb83-484b-8e3d-d46ef2333477" providerId="ADAL" clId="{78A6C5BD-472B-4DA2-BC3B-9D1B7248E02A}" dt="2025-06-25T14:03:37.591" v="316" actId="6549"/>
        <pc:sldMkLst>
          <pc:docMk/>
          <pc:sldMk cId="2628845826" sldId="382"/>
        </pc:sldMkLst>
        <pc:spChg chg="mod">
          <ac:chgData name="Adrien Osakwe" userId="7a3e290c-eb83-484b-8e3d-d46ef2333477" providerId="ADAL" clId="{78A6C5BD-472B-4DA2-BC3B-9D1B7248E02A}" dt="2025-06-25T14:03:37.591" v="316" actId="6549"/>
          <ac:spMkLst>
            <pc:docMk/>
            <pc:sldMk cId="2628845826" sldId="382"/>
            <ac:spMk id="2" creationId="{36BF4A6E-5D75-77B9-9DA7-DC7FB331562E}"/>
          </ac:spMkLst>
        </pc:spChg>
      </pc:sldChg>
      <pc:sldChg chg="addSp delSp modSp mod">
        <pc:chgData name="Adrien Osakwe" userId="7a3e290c-eb83-484b-8e3d-d46ef2333477" providerId="ADAL" clId="{78A6C5BD-472B-4DA2-BC3B-9D1B7248E02A}" dt="2025-06-25T13:54:17.342" v="293" actId="1076"/>
        <pc:sldMkLst>
          <pc:docMk/>
          <pc:sldMk cId="3301951615" sldId="396"/>
        </pc:sldMkLst>
        <pc:picChg chg="add mod">
          <ac:chgData name="Adrien Osakwe" userId="7a3e290c-eb83-484b-8e3d-d46ef2333477" providerId="ADAL" clId="{78A6C5BD-472B-4DA2-BC3B-9D1B7248E02A}" dt="2025-06-25T13:54:17.342" v="293" actId="1076"/>
          <ac:picMkLst>
            <pc:docMk/>
            <pc:sldMk cId="3301951615" sldId="396"/>
            <ac:picMk id="3" creationId="{425749C6-6EA5-DFC5-D8C7-019BC29E9A0C}"/>
          </ac:picMkLst>
        </pc:picChg>
      </pc:sldChg>
      <pc:sldChg chg="modSp add del mod ord">
        <pc:chgData name="Adrien Osakwe" userId="7a3e290c-eb83-484b-8e3d-d46ef2333477" providerId="ADAL" clId="{78A6C5BD-472B-4DA2-BC3B-9D1B7248E02A}" dt="2025-06-25T14:12:58.077" v="339" actId="47"/>
        <pc:sldMkLst>
          <pc:docMk/>
          <pc:sldMk cId="1196308962" sldId="400"/>
        </pc:sldMkLst>
        <pc:spChg chg="mod">
          <ac:chgData name="Adrien Osakwe" userId="7a3e290c-eb83-484b-8e3d-d46ef2333477" providerId="ADAL" clId="{78A6C5BD-472B-4DA2-BC3B-9D1B7248E02A}" dt="2025-06-25T14:03:15.089" v="313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mod ord">
        <pc:chgData name="Adrien Osakwe" userId="7a3e290c-eb83-484b-8e3d-d46ef2333477" providerId="ADAL" clId="{78A6C5BD-472B-4DA2-BC3B-9D1B7248E02A}" dt="2025-06-25T14:26:10.829" v="1061" actId="20577"/>
        <pc:sldMkLst>
          <pc:docMk/>
          <pc:sldMk cId="1071182491" sldId="401"/>
        </pc:sldMkLst>
        <pc:spChg chg="mod">
          <ac:chgData name="Adrien Osakwe" userId="7a3e290c-eb83-484b-8e3d-d46ef2333477" providerId="ADAL" clId="{78A6C5BD-472B-4DA2-BC3B-9D1B7248E02A}" dt="2025-06-25T14:26:10.829" v="1061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modSp">
        <pc:chgData name="Adrien Osakwe" userId="7a3e290c-eb83-484b-8e3d-d46ef2333477" providerId="ADAL" clId="{78A6C5BD-472B-4DA2-BC3B-9D1B7248E02A}" dt="2025-06-25T14:15:05.188" v="820" actId="20577"/>
        <pc:sldMkLst>
          <pc:docMk/>
          <pc:sldMk cId="3096863422" sldId="406"/>
        </pc:sldMkLst>
        <pc:spChg chg="mod">
          <ac:chgData name="Adrien Osakwe" userId="7a3e290c-eb83-484b-8e3d-d46ef2333477" providerId="ADAL" clId="{78A6C5BD-472B-4DA2-BC3B-9D1B7248E02A}" dt="2025-06-25T14:15:05.188" v="820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del ord">
        <pc:chgData name="Adrien Osakwe" userId="7a3e290c-eb83-484b-8e3d-d46ef2333477" providerId="ADAL" clId="{78A6C5BD-472B-4DA2-BC3B-9D1B7248E02A}" dt="2025-06-25T14:16:50.990" v="911" actId="47"/>
        <pc:sldMkLst>
          <pc:docMk/>
          <pc:sldMk cId="3452475629" sldId="411"/>
        </pc:sldMkLst>
      </pc:sldChg>
      <pc:sldChg chg="add">
        <pc:chgData name="Adrien Osakwe" userId="7a3e290c-eb83-484b-8e3d-d46ef2333477" providerId="ADAL" clId="{78A6C5BD-472B-4DA2-BC3B-9D1B7248E02A}" dt="2025-06-25T13:54:27.514" v="294"/>
        <pc:sldMkLst>
          <pc:docMk/>
          <pc:sldMk cId="2135310343" sldId="412"/>
        </pc:sldMkLst>
      </pc:sldChg>
      <pc:sldChg chg="modSp add del mod">
        <pc:chgData name="Adrien Osakwe" userId="7a3e290c-eb83-484b-8e3d-d46ef2333477" providerId="ADAL" clId="{78A6C5BD-472B-4DA2-BC3B-9D1B7248E02A}" dt="2025-06-25T14:02:09.258" v="308"/>
        <pc:sldMkLst>
          <pc:docMk/>
          <pc:sldMk cId="1168570520" sldId="413"/>
        </pc:sldMkLst>
        <pc:spChg chg="mod">
          <ac:chgData name="Adrien Osakwe" userId="7a3e290c-eb83-484b-8e3d-d46ef2333477" providerId="ADAL" clId="{78A6C5BD-472B-4DA2-BC3B-9D1B7248E02A}" dt="2025-06-25T14:02:08.725" v="307" actId="20577"/>
          <ac:spMkLst>
            <pc:docMk/>
            <pc:sldMk cId="1168570520" sldId="413"/>
            <ac:spMk id="2" creationId="{73BC8B6D-251B-8467-3067-1D7AD7F3D738}"/>
          </ac:spMkLst>
        </pc:spChg>
      </pc:sldChg>
      <pc:sldChg chg="modSp new mod">
        <pc:chgData name="Adrien Osakwe" userId="7a3e290c-eb83-484b-8e3d-d46ef2333477" providerId="ADAL" clId="{78A6C5BD-472B-4DA2-BC3B-9D1B7248E02A}" dt="2025-06-25T14:04:10.520" v="337" actId="20577"/>
        <pc:sldMkLst>
          <pc:docMk/>
          <pc:sldMk cId="3822869246" sldId="413"/>
        </pc:sldMkLst>
        <pc:spChg chg="mod">
          <ac:chgData name="Adrien Osakwe" userId="7a3e290c-eb83-484b-8e3d-d46ef2333477" providerId="ADAL" clId="{78A6C5BD-472B-4DA2-BC3B-9D1B7248E02A}" dt="2025-06-25T14:04:10.520" v="337" actId="20577"/>
          <ac:spMkLst>
            <pc:docMk/>
            <pc:sldMk cId="3822869246" sldId="413"/>
            <ac:spMk id="2" creationId="{C84780EA-A2BF-18C3-5D3E-3464028F3601}"/>
          </ac:spMkLst>
        </pc:spChg>
      </pc:sldChg>
      <pc:sldChg chg="modSp add mod modAnim">
        <pc:chgData name="Adrien Osakwe" userId="7a3e290c-eb83-484b-8e3d-d46ef2333477" providerId="ADAL" clId="{78A6C5BD-472B-4DA2-BC3B-9D1B7248E02A}" dt="2025-06-25T14:17:08.591" v="912"/>
        <pc:sldMkLst>
          <pc:docMk/>
          <pc:sldMk cId="1686466894" sldId="414"/>
        </pc:sldMkLst>
        <pc:spChg chg="mod">
          <ac:chgData name="Adrien Osakwe" userId="7a3e290c-eb83-484b-8e3d-d46ef2333477" providerId="ADAL" clId="{78A6C5BD-472B-4DA2-BC3B-9D1B7248E02A}" dt="2025-06-25T14:15:22.580" v="837" actId="20577"/>
          <ac:spMkLst>
            <pc:docMk/>
            <pc:sldMk cId="1686466894" sldId="414"/>
            <ac:spMk id="2" creationId="{343751EF-D081-B173-BEF1-BAD54401CDA4}"/>
          </ac:spMkLst>
        </pc:spChg>
      </pc:sldChg>
      <pc:sldChg chg="modSp add mod">
        <pc:chgData name="Adrien Osakwe" userId="7a3e290c-eb83-484b-8e3d-d46ef2333477" providerId="ADAL" clId="{78A6C5BD-472B-4DA2-BC3B-9D1B7248E02A}" dt="2025-06-25T14:25:17.377" v="999" actId="20577"/>
        <pc:sldMkLst>
          <pc:docMk/>
          <pc:sldMk cId="3592577252" sldId="415"/>
        </pc:sldMkLst>
        <pc:spChg chg="mod">
          <ac:chgData name="Adrien Osakwe" userId="7a3e290c-eb83-484b-8e3d-d46ef2333477" providerId="ADAL" clId="{78A6C5BD-472B-4DA2-BC3B-9D1B7248E02A}" dt="2025-06-25T14:25:17.377" v="999" actId="20577"/>
          <ac:spMkLst>
            <pc:docMk/>
            <pc:sldMk cId="3592577252" sldId="415"/>
            <ac:spMk id="2" creationId="{47F55FDA-5B7A-0A15-4B0E-B0E183049B90}"/>
          </ac:spMkLst>
        </pc:spChg>
      </pc:sldChg>
    </pc:docChg>
  </pc:docChgLst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19:45:51.572" v="442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</pc:sldChg>
      <pc:sldChg chg="modSp mod">
        <pc:chgData name="Adrien Osakwe" userId="7a3e290c-eb83-484b-8e3d-d46ef2333477" providerId="ADAL" clId="{03CCF045-E3F0-4C0B-99C0-AE5DE6B41DEC}" dt="2024-07-12T19:06:30.296" v="276" actId="403"/>
        <pc:sldMkLst>
          <pc:docMk/>
          <pc:sldMk cId="1411733175" sldId="380"/>
        </pc:sldMkLst>
      </pc:sldChg>
      <pc:sldChg chg="modAnim">
        <pc:chgData name="Adrien Osakwe" userId="7a3e290c-eb83-484b-8e3d-d46ef2333477" providerId="ADAL" clId="{03CCF045-E3F0-4C0B-99C0-AE5DE6B41DEC}" dt="2024-07-12T16:33:54.530" v="270"/>
        <pc:sldMkLst>
          <pc:docMk/>
          <pc:sldMk cId="1245366370" sldId="381"/>
        </pc:sldMkLst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</pc:sldChg>
      <pc:sldChg chg="modSp mod modNotesTx">
        <pc:chgData name="Adrien Osakwe" userId="7a3e290c-eb83-484b-8e3d-d46ef2333477" providerId="ADAL" clId="{03CCF045-E3F0-4C0B-99C0-AE5DE6B41DEC}" dt="2024-07-12T19:45:51.572" v="442" actId="20577"/>
        <pc:sldMkLst>
          <pc:docMk/>
          <pc:sldMk cId="1071182491" sldId="401"/>
        </pc:sldMkLst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93F5B01C-7448-4485-97BB-0EA222AE854C}"/>
    <pc:docChg chg="undo custSel delSld modSld modMainMaster">
      <pc:chgData name="Adrien Osakwe" userId="7a3e290c-eb83-484b-8e3d-d46ef2333477" providerId="ADAL" clId="{93F5B01C-7448-4485-97BB-0EA222AE854C}" dt="2024-09-25T16:28:28.068" v="308" actId="20577"/>
      <pc:docMkLst>
        <pc:docMk/>
      </pc:docMkLst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592450976" sldId="31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43592756" sldId="318"/>
        </pc:sldMkLst>
      </pc:sldChg>
      <pc:sldChg chg="modSp mod">
        <pc:chgData name="Adrien Osakwe" userId="7a3e290c-eb83-484b-8e3d-d46ef2333477" providerId="ADAL" clId="{93F5B01C-7448-4485-97BB-0EA222AE854C}" dt="2024-09-23T15:51:59.653" v="137" actId="1076"/>
        <pc:sldMkLst>
          <pc:docMk/>
          <pc:sldMk cId="116534369" sldId="31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11111868" sldId="32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20605204" sldId="32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607115465" sldId="32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51990461" sldId="32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37293915" sldId="32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0669974" sldId="32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44076217" sldId="32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120015113" sldId="327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3510116900" sldId="32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980553902" sldId="32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527684309" sldId="33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890084902" sldId="331"/>
        </pc:sldMkLst>
      </pc:sldChg>
      <pc:sldChg chg="modSp mod">
        <pc:chgData name="Adrien Osakwe" userId="7a3e290c-eb83-484b-8e3d-d46ef2333477" providerId="ADAL" clId="{93F5B01C-7448-4485-97BB-0EA222AE854C}" dt="2024-09-23T15:51:48.442" v="135" actId="1076"/>
        <pc:sldMkLst>
          <pc:docMk/>
          <pc:sldMk cId="910056172" sldId="33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34442937" sldId="33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565697555" sldId="33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65173319" sldId="33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49104538" sldId="33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09846115" sldId="33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134293922" sldId="339"/>
        </pc:sldMkLst>
      </pc:sldChg>
      <pc:sldChg chg="modSp del mod">
        <pc:chgData name="Adrien Osakwe" userId="7a3e290c-eb83-484b-8e3d-d46ef2333477" providerId="ADAL" clId="{93F5B01C-7448-4485-97BB-0EA222AE854C}" dt="2024-09-23T15:52:39.378" v="141" actId="47"/>
        <pc:sldMkLst>
          <pc:docMk/>
          <pc:sldMk cId="1433220311" sldId="34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442157030" sldId="34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212101275" sldId="34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3855522" sldId="34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81245530" sldId="34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11691246" sldId="34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58676307" sldId="34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561724" sldId="34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07831989" sldId="350"/>
        </pc:sldMkLst>
      </pc:sldChg>
      <pc:sldChg chg="modSp mod">
        <pc:chgData name="Adrien Osakwe" userId="7a3e290c-eb83-484b-8e3d-d46ef2333477" providerId="ADAL" clId="{93F5B01C-7448-4485-97BB-0EA222AE854C}" dt="2024-09-23T13:51:20.533" v="50"/>
        <pc:sldMkLst>
          <pc:docMk/>
          <pc:sldMk cId="3449938012" sldId="35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59543809" sldId="35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9477224" sldId="353"/>
        </pc:sldMkLst>
      </pc:sldChg>
      <pc:sldChg chg="modSp modAnim">
        <pc:chgData name="Adrien Osakwe" userId="7a3e290c-eb83-484b-8e3d-d46ef2333477" providerId="ADAL" clId="{93F5B01C-7448-4485-97BB-0EA222AE854C}" dt="2024-09-23T17:35:01.183" v="249" actId="20577"/>
        <pc:sldMkLst>
          <pc:docMk/>
          <pc:sldMk cId="2708706530" sldId="35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084145476" sldId="35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713402376" sldId="35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21916716" sldId="35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120917082" sldId="36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274465704" sldId="36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764023165" sldId="36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31984245" sldId="36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276014679" sldId="36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55415922" sldId="36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37531258" sldId="36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678388880" sldId="371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907190213" sldId="372"/>
        </pc:sldMkLst>
      </pc:sldChg>
      <pc:sldChg chg="modSp mod">
        <pc:chgData name="Adrien Osakwe" userId="7a3e290c-eb83-484b-8e3d-d46ef2333477" providerId="ADAL" clId="{93F5B01C-7448-4485-97BB-0EA222AE854C}" dt="2024-09-25T12:48:55.178" v="302" actId="20577"/>
        <pc:sldMkLst>
          <pc:docMk/>
          <pc:sldMk cId="3623309075" sldId="37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74360721" sldId="37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311449531" sldId="37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616421621" sldId="37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796213204" sldId="37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513683659" sldId="37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80897146" sldId="379"/>
        </pc:sldMkLst>
      </pc:sldChg>
      <pc:sldChg chg="modSp mod">
        <pc:chgData name="Adrien Osakwe" userId="7a3e290c-eb83-484b-8e3d-d46ef2333477" providerId="ADAL" clId="{93F5B01C-7448-4485-97BB-0EA222AE854C}" dt="2024-09-25T14:27:33.036" v="304" actId="27636"/>
        <pc:sldMkLst>
          <pc:docMk/>
          <pc:sldMk cId="1411733175" sldId="380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1245366370" sldId="38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628845826" sldId="38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68935855" sldId="38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23853117" sldId="384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02566039" sldId="385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074610716" sldId="386"/>
        </pc:sldMkLst>
      </pc:sldChg>
      <pc:sldChg chg="modSp mod">
        <pc:chgData name="Adrien Osakwe" userId="7a3e290c-eb83-484b-8e3d-d46ef2333477" providerId="ADAL" clId="{93F5B01C-7448-4485-97BB-0EA222AE854C}" dt="2024-09-23T13:51:48.996" v="54"/>
        <pc:sldMkLst>
          <pc:docMk/>
          <pc:sldMk cId="2536054258" sldId="390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94625283" sldId="391"/>
        </pc:sldMkLst>
      </pc:sldChg>
      <pc:sldChg chg="modSp mod">
        <pc:chgData name="Adrien Osakwe" userId="7a3e290c-eb83-484b-8e3d-d46ef2333477" providerId="ADAL" clId="{93F5B01C-7448-4485-97BB-0EA222AE854C}" dt="2024-09-23T15:52:30.481" v="140" actId="14100"/>
        <pc:sldMkLst>
          <pc:docMk/>
          <pc:sldMk cId="279535341" sldId="39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4268438258" sldId="394"/>
        </pc:sldMkLst>
      </pc:sldChg>
      <pc:sldChg chg="modSp mod">
        <pc:chgData name="Adrien Osakwe" userId="7a3e290c-eb83-484b-8e3d-d46ef2333477" providerId="ADAL" clId="{93F5B01C-7448-4485-97BB-0EA222AE854C}" dt="2024-09-23T15:51:33.796" v="112" actId="1035"/>
        <pc:sldMkLst>
          <pc:docMk/>
          <pc:sldMk cId="1324269546" sldId="395"/>
        </pc:sldMkLst>
      </pc:sldChg>
      <pc:sldChg chg="addSp delSp modSp mod">
        <pc:chgData name="Adrien Osakwe" userId="7a3e290c-eb83-484b-8e3d-d46ef2333477" providerId="ADAL" clId="{93F5B01C-7448-4485-97BB-0EA222AE854C}" dt="2024-09-23T15:51:42.660" v="134" actId="1035"/>
        <pc:sldMkLst>
          <pc:docMk/>
          <pc:sldMk cId="3301951615" sldId="396"/>
        </pc:sldMkLst>
      </pc:sldChg>
      <pc:sldChg chg="addSp delSp modSp mod">
        <pc:chgData name="Adrien Osakwe" userId="7a3e290c-eb83-484b-8e3d-d46ef2333477" providerId="ADAL" clId="{93F5B01C-7448-4485-97BB-0EA222AE854C}" dt="2024-09-23T13:51:48.996" v="54"/>
        <pc:sldMkLst>
          <pc:docMk/>
          <pc:sldMk cId="25426801" sldId="39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96308962" sldId="400"/>
        </pc:sldMkLst>
      </pc:sldChg>
      <pc:sldChg chg="modSp mod">
        <pc:chgData name="Adrien Osakwe" userId="7a3e290c-eb83-484b-8e3d-d46ef2333477" providerId="ADAL" clId="{93F5B01C-7448-4485-97BB-0EA222AE854C}" dt="2024-09-25T16:28:28.068" v="308" actId="20577"/>
        <pc:sldMkLst>
          <pc:docMk/>
          <pc:sldMk cId="1071182491" sldId="401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541003190" sldId="402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247047046" sldId="403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81280313" sldId="404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860464347" sldId="405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096863422" sldId="406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134393779" sldId="407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248630436" sldId="408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1074809858" sldId="409"/>
        </pc:sldMkLst>
      </pc:sldChg>
      <pc:sldChg chg="modSp">
        <pc:chgData name="Adrien Osakwe" userId="7a3e290c-eb83-484b-8e3d-d46ef2333477" providerId="ADAL" clId="{93F5B01C-7448-4485-97BB-0EA222AE854C}" dt="2024-09-23T13:51:48.996" v="54"/>
        <pc:sldMkLst>
          <pc:docMk/>
          <pc:sldMk cId="348846235" sldId="410"/>
        </pc:sldMkLst>
      </pc:sldChg>
      <pc:sldMasterChg chg="addSp modSp modSldLayout">
        <pc:chgData name="Adrien Osakwe" userId="7a3e290c-eb83-484b-8e3d-d46ef2333477" providerId="ADAL" clId="{93F5B01C-7448-4485-97BB-0EA222AE854C}" dt="2024-09-23T15:51:06.107" v="70"/>
        <pc:sldMasterMkLst>
          <pc:docMk/>
          <pc:sldMasterMk cId="878394261" sldId="2147483672"/>
        </pc:sldMasterMkLst>
        <pc:sldLayoutChg chg="addSp modSp mod">
          <pc:chgData name="Adrien Osakwe" userId="7a3e290c-eb83-484b-8e3d-d46ef2333477" providerId="ADAL" clId="{93F5B01C-7448-4485-97BB-0EA222AE854C}" dt="2024-09-23T15:50:55.230" v="68" actId="14100"/>
          <pc:sldLayoutMkLst>
            <pc:docMk/>
            <pc:sldMasterMk cId="878394261" sldId="2147483672"/>
            <pc:sldLayoutMk cId="322694191" sldId="2147483670"/>
          </pc:sldLayoutMkLst>
        </pc:sldLayoutChg>
        <pc:sldLayoutChg chg="addSp modSp">
          <pc:chgData name="Adrien Osakwe" userId="7a3e290c-eb83-484b-8e3d-d46ef2333477" providerId="ADAL" clId="{93F5B01C-7448-4485-97BB-0EA222AE854C}" dt="2024-09-23T15:51:06.107" v="70"/>
          <pc:sldLayoutMkLst>
            <pc:docMk/>
            <pc:sldMasterMk cId="878394261" sldId="2147483672"/>
            <pc:sldLayoutMk cId="2582091118" sldId="2147483673"/>
          </pc:sldLayoutMkLst>
        </pc:sldLayoutChg>
        <pc:sldLayoutChg chg="modSp mod">
          <pc:chgData name="Adrien Osakwe" userId="7a3e290c-eb83-484b-8e3d-d46ef2333477" providerId="ADAL" clId="{93F5B01C-7448-4485-97BB-0EA222AE854C}" dt="2024-09-23T15:49:38.454" v="59" actId="1076"/>
          <pc:sldLayoutMkLst>
            <pc:docMk/>
            <pc:sldMasterMk cId="878394261" sldId="2147483672"/>
            <pc:sldLayoutMk cId="1042112912" sldId="214748367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48:01.392" v="24"/>
        <pc:sldMasterMkLst>
          <pc:docMk/>
          <pc:sldMasterMk cId="527922790" sldId="2147483682"/>
        </pc:sldMasterMkLst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1342519350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48:01.392" v="24"/>
          <pc:sldLayoutMkLst>
            <pc:docMk/>
            <pc:sldMasterMk cId="527922790" sldId="2147483682"/>
            <pc:sldLayoutMk cId="2446750973" sldId="2147483684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0.533" v="50"/>
        <pc:sldMasterMkLst>
          <pc:docMk/>
          <pc:sldMasterMk cId="632110095" sldId="2147483682"/>
        </pc:sldMasterMkLst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4205991556" sldId="2147483694"/>
          </pc:sldLayoutMkLst>
        </pc:sldLayoutChg>
        <pc:sldLayoutChg chg="addSp delSp">
          <pc:chgData name="Adrien Osakwe" userId="7a3e290c-eb83-484b-8e3d-d46ef2333477" providerId="ADAL" clId="{93F5B01C-7448-4485-97BB-0EA222AE854C}" dt="2024-09-23T13:51:20.533" v="50"/>
          <pc:sldLayoutMkLst>
            <pc:docMk/>
            <pc:sldMasterMk cId="632110095" sldId="2147483682"/>
            <pc:sldLayoutMk cId="1910449297" sldId="2147483695"/>
          </pc:sldLayoutMkLst>
        </pc:sldLayoutChg>
      </pc:sldMasterChg>
      <pc:sldMasterChg chg="addSp modSldLayout">
        <pc:chgData name="Adrien Osakwe" userId="7a3e290c-eb83-484b-8e3d-d46ef2333477" providerId="ADAL" clId="{93F5B01C-7448-4485-97BB-0EA222AE854C}" dt="2024-09-23T13:51:29.865" v="51"/>
        <pc:sldMasterMkLst>
          <pc:docMk/>
          <pc:sldMasterMk cId="2964347157" sldId="2147483682"/>
        </pc:sldMasterMkLst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3241548322" sldId="2147483683"/>
          </pc:sldLayoutMkLst>
        </pc:sldLayoutChg>
        <pc:sldLayoutChg chg="addSp">
          <pc:chgData name="Adrien Osakwe" userId="7a3e290c-eb83-484b-8e3d-d46ef2333477" providerId="ADAL" clId="{93F5B01C-7448-4485-97BB-0EA222AE854C}" dt="2024-09-23T13:51:29.865" v="51"/>
          <pc:sldLayoutMkLst>
            <pc:docMk/>
            <pc:sldMasterMk cId="2964347157" sldId="2147483682"/>
            <pc:sldLayoutMk cId="2832340829" sldId="2147483684"/>
          </pc:sldLayoutMkLst>
        </pc:sldLayout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in future share zip files for projects to reduce fork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66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2DA16F4-6CCC-1546-65D6-B45AF76564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B0C23C8-B348-83EA-328B-CF8BB10673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7419976" y="650375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6D30A502-A51C-A559-AED1-FA66999E85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5025" y="6192782"/>
            <a:ext cx="3228976" cy="5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osakwe/MiCM_IntroToGitHu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Facilitator: Martina Yang</a:t>
            </a:r>
          </a:p>
          <a:p>
            <a:pPr marL="0" indent="0">
              <a:buNone/>
            </a:pPr>
            <a:r>
              <a:rPr lang="en-CA" dirty="0"/>
              <a:t>June 25</a:t>
            </a:r>
            <a:r>
              <a:rPr lang="en-CA" baseline="30000" dirty="0"/>
              <a:t>th</a:t>
            </a:r>
            <a:r>
              <a:rPr lang="en-CA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The repository keeps track of changes by storing each version of a file/project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0510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48239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2748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47549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566234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staging area to discard the changes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749C6-6EA5-DFC5-D8C7-019BC29E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1217781"/>
            <a:ext cx="5167906" cy="44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Alternatively can check my </a:t>
            </a:r>
            <a:r>
              <a:rPr lang="en-CA" dirty="0" err="1"/>
              <a:t>github</a:t>
            </a:r>
            <a:r>
              <a:rPr lang="en-CA" dirty="0"/>
              <a:t> page to clone (</a:t>
            </a:r>
            <a:r>
              <a:rPr lang="en-CA" dirty="0" err="1"/>
              <a:t>aosakwe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1EF3-0F20-C46E-FDC8-FBA3BCA0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751EF-D081-B173-BEF1-BAD54401C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a Shared Repo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Repo owner can add ‘collaborators’ with push privileges</a:t>
            </a:r>
          </a:p>
          <a:p>
            <a:endParaRPr lang="en-CA" dirty="0"/>
          </a:p>
          <a:p>
            <a:r>
              <a:rPr lang="en-CA" dirty="0"/>
              <a:t>Collaborators can then push changes from their cloned copy of the repo</a:t>
            </a:r>
          </a:p>
          <a:p>
            <a:endParaRPr lang="en-CA" dirty="0"/>
          </a:p>
          <a:p>
            <a:r>
              <a:rPr lang="en-CA" dirty="0"/>
              <a:t>ALWAYS make changes in a NEW BRANCH</a:t>
            </a:r>
          </a:p>
          <a:p>
            <a:pPr lvl="1"/>
            <a:r>
              <a:rPr lang="en-CA" dirty="0"/>
              <a:t>Avoids merge conflicts and errors/bugs entering main branch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4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447F-C531-92C9-0376-B1178B60E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55FDA-5B7A-0A15-4B0E-B0E183049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#9.1 – Contribute to a shared repo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Work in teams to contribute to a shared repository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592577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Example Activities (Data Analysis // Database curation) are stored in ‘Team Project’ folder for this workshop’s repo.</a:t>
            </a:r>
          </a:p>
          <a:p>
            <a:pPr lvl="1"/>
            <a:r>
              <a:rPr lang="en-CA" dirty="0">
                <a:hlinkClick r:id="rId3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Task </a:t>
            </a:r>
            <a:r>
              <a:rPr lang="en-CA" dirty="0"/>
              <a:t>– as a team, create a remote repo and collaborate to extend it using pull requests.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One user will create a base repo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The repo owner will add other members as repo collaborators</a:t>
            </a:r>
          </a:p>
          <a:p>
            <a:pPr marL="971438" lvl="1" indent="-514350">
              <a:buFont typeface="+mj-lt"/>
              <a:buAutoNum type="alphaLcParenR"/>
            </a:pPr>
            <a:r>
              <a:rPr lang="en-CA" dirty="0"/>
              <a:t>Make your changes in a </a:t>
            </a:r>
            <a:r>
              <a:rPr lang="en-CA" b="1" dirty="0"/>
              <a:t>separate branch</a:t>
            </a:r>
            <a:r>
              <a:rPr lang="en-CA" dirty="0"/>
              <a:t> and push the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pPr lvl="1"/>
            <a:r>
              <a:rPr lang="en-CA" dirty="0"/>
              <a:t>What if our ‘team’ can be anyone from the community?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4096719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474549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474549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4096719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507917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474549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474549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181516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#9.2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#9.2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sz="2800" b="1" dirty="0"/>
              <a:t>https://github.com/aosakwe/GitHub_Practice_Repo/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5"/>
            <a:ext cx="7499277" cy="47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49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80EA-A2BF-18C3-5D3E-3464028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Copilot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142114" y="4324112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3755128" y="3954652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47E2A-D90F-1ED0-9FBC-68843B2D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3CC5F-475C-C778-C62E-4909CA13C153}"/>
              </a:ext>
            </a:extLst>
          </p:cNvPr>
          <p:cNvSpPr txBox="1"/>
          <p:nvPr/>
        </p:nvSpPr>
        <p:spPr>
          <a:xfrm>
            <a:off x="1739670" y="561786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CE27-5F08-9A12-DA9E-4E8304EF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7" y="1217781"/>
            <a:ext cx="5167906" cy="44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103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3731E6DA-2272-7A21-4946-A0B54B00D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90" y="2648150"/>
            <a:ext cx="2380629" cy="23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 Workshop PPT Slides Template [Fall 2024]</Template>
  <TotalTime>13016</TotalTime>
  <Words>3590</Words>
  <Application>Microsoft Office PowerPoint</Application>
  <PresentationFormat>On-screen Show (4:3)</PresentationFormat>
  <Paragraphs>683</Paragraphs>
  <Slides>85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GitHub Copilot</vt:lpstr>
      <vt:lpstr>Part VII  –  Conclusion</vt:lpstr>
      <vt:lpstr>PowerPoint Presentation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2025-06-25T14:26:19Z</dcterms:modified>
</cp:coreProperties>
</file>