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7"/>
  </p:notesMasterIdLst>
  <p:sldIdLst>
    <p:sldId id="316" r:id="rId2"/>
    <p:sldId id="395" r:id="rId3"/>
    <p:sldId id="396" r:id="rId4"/>
    <p:sldId id="317" r:id="rId5"/>
    <p:sldId id="318" r:id="rId6"/>
    <p:sldId id="369" r:id="rId7"/>
    <p:sldId id="332" r:id="rId8"/>
    <p:sldId id="319" r:id="rId9"/>
    <p:sldId id="320" r:id="rId10"/>
    <p:sldId id="381" r:id="rId11"/>
    <p:sldId id="351" r:id="rId12"/>
    <p:sldId id="327" r:id="rId13"/>
    <p:sldId id="321" r:id="rId14"/>
    <p:sldId id="353" r:id="rId15"/>
    <p:sldId id="354" r:id="rId16"/>
    <p:sldId id="322" r:id="rId17"/>
    <p:sldId id="341" r:id="rId18"/>
    <p:sldId id="357" r:id="rId19"/>
    <p:sldId id="371" r:id="rId20"/>
    <p:sldId id="333" r:id="rId21"/>
    <p:sldId id="372" r:id="rId22"/>
    <p:sldId id="344" r:id="rId23"/>
    <p:sldId id="373" r:id="rId24"/>
    <p:sldId id="334" r:id="rId25"/>
    <p:sldId id="323" r:id="rId26"/>
    <p:sldId id="352" r:id="rId27"/>
    <p:sldId id="355" r:id="rId28"/>
    <p:sldId id="335" r:id="rId29"/>
    <p:sldId id="374" r:id="rId30"/>
    <p:sldId id="325" r:id="rId31"/>
    <p:sldId id="356" r:id="rId32"/>
    <p:sldId id="337" r:id="rId33"/>
    <p:sldId id="375" r:id="rId34"/>
    <p:sldId id="361" r:id="rId35"/>
    <p:sldId id="338" r:id="rId36"/>
    <p:sldId id="362" r:id="rId37"/>
    <p:sldId id="345" r:id="rId38"/>
    <p:sldId id="376" r:id="rId39"/>
    <p:sldId id="364" r:id="rId40"/>
    <p:sldId id="363" r:id="rId41"/>
    <p:sldId id="324" r:id="rId42"/>
    <p:sldId id="368" r:id="rId43"/>
    <p:sldId id="328" r:id="rId44"/>
    <p:sldId id="326" r:id="rId45"/>
    <p:sldId id="402" r:id="rId46"/>
    <p:sldId id="403" r:id="rId47"/>
    <p:sldId id="346" r:id="rId48"/>
    <p:sldId id="377" r:id="rId49"/>
    <p:sldId id="347" r:id="rId50"/>
    <p:sldId id="378" r:id="rId51"/>
    <p:sldId id="358" r:id="rId52"/>
    <p:sldId id="404" r:id="rId53"/>
    <p:sldId id="348" r:id="rId54"/>
    <p:sldId id="379" r:id="rId55"/>
    <p:sldId id="414" r:id="rId56"/>
    <p:sldId id="415" r:id="rId57"/>
    <p:sldId id="401" r:id="rId58"/>
    <p:sldId id="406" r:id="rId59"/>
    <p:sldId id="359" r:id="rId60"/>
    <p:sldId id="405" r:id="rId61"/>
    <p:sldId id="350" r:id="rId62"/>
    <p:sldId id="380" r:id="rId63"/>
    <p:sldId id="367" r:id="rId64"/>
    <p:sldId id="410" r:id="rId65"/>
    <p:sldId id="391" r:id="rId66"/>
    <p:sldId id="382" r:id="rId67"/>
    <p:sldId id="407" r:id="rId68"/>
    <p:sldId id="383" r:id="rId69"/>
    <p:sldId id="392" r:id="rId70"/>
    <p:sldId id="384" r:id="rId71"/>
    <p:sldId id="385" r:id="rId72"/>
    <p:sldId id="386" r:id="rId73"/>
    <p:sldId id="388" r:id="rId74"/>
    <p:sldId id="393" r:id="rId75"/>
    <p:sldId id="390" r:id="rId76"/>
    <p:sldId id="394" r:id="rId77"/>
    <p:sldId id="408" r:id="rId78"/>
    <p:sldId id="409" r:id="rId79"/>
    <p:sldId id="413" r:id="rId80"/>
    <p:sldId id="329" r:id="rId81"/>
    <p:sldId id="330" r:id="rId82"/>
    <p:sldId id="331" r:id="rId83"/>
    <p:sldId id="412" r:id="rId84"/>
    <p:sldId id="399" r:id="rId85"/>
    <p:sldId id="342" r:id="rId86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6C5BD-472B-4DA2-BC3B-9D1B7248E02A}" v="74" dt="2025-06-25T14:24:54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0" autoAdjust="0"/>
    <p:restoredTop sz="95260" autoAdjust="0"/>
  </p:normalViewPr>
  <p:slideViewPr>
    <p:cSldViewPr snapToGrid="0" snapToObjects="1">
      <p:cViewPr varScale="1">
        <p:scale>
          <a:sx n="87" d="100"/>
          <a:sy n="87" d="100"/>
        </p:scale>
        <p:origin x="13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FC38A552-1810-4A9B-8174-E44D3C19BC43}"/>
    <pc:docChg chg="undo redo custSel addSld delSld modSld sldOrd modMainMaster">
      <pc:chgData name="Adrien Osakwe" userId="7a3e290c-eb83-484b-8e3d-d46ef2333477" providerId="ADAL" clId="{FC38A552-1810-4A9B-8174-E44D3C19BC43}" dt="2022-06-22T16:46:17.075" v="17018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del mod ord">
        <pc:chgData name="Adrien Osakwe" userId="7a3e290c-eb83-484b-8e3d-d46ef2333477" providerId="ADAL" clId="{FC38A552-1810-4A9B-8174-E44D3C19BC43}" dt="2022-06-14T17:17:45.755" v="5807" actId="47"/>
        <pc:sldMkLst>
          <pc:docMk/>
          <pc:sldMk cId="3891667287" sldId="277"/>
        </pc:sldMkLst>
      </pc:sldChg>
      <pc:sldChg chg="addSp delSp modSp mod ord">
        <pc:chgData name="Adrien Osakwe" userId="7a3e290c-eb83-484b-8e3d-d46ef2333477" providerId="ADAL" clId="{FC38A552-1810-4A9B-8174-E44D3C19BC43}" dt="2022-06-20T14:07:11.535" v="6865" actId="5793"/>
        <pc:sldMkLst>
          <pc:docMk/>
          <pc:sldMk cId="2389275097" sldId="316"/>
        </pc:sldMkLst>
      </pc:sldChg>
      <pc:sldChg chg="modSp new mod">
        <pc:chgData name="Adrien Osakwe" userId="7a3e290c-eb83-484b-8e3d-d46ef2333477" providerId="ADAL" clId="{FC38A552-1810-4A9B-8174-E44D3C19BC43}" dt="2022-06-20T20:28:44.176" v="10546" actId="20577"/>
        <pc:sldMkLst>
          <pc:docMk/>
          <pc:sldMk cId="1592450976" sldId="317"/>
        </pc:sldMkLst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22T16:46:17.075" v="17018" actId="20577"/>
        <pc:sldMkLst>
          <pc:docMk/>
          <pc:sldMk cId="4043592756" sldId="318"/>
        </pc:sldMkLst>
      </pc:sldChg>
      <pc:sldChg chg="addSp delSp modSp new mod modNotesTx">
        <pc:chgData name="Adrien Osakwe" userId="7a3e290c-eb83-484b-8e3d-d46ef2333477" providerId="ADAL" clId="{FC38A552-1810-4A9B-8174-E44D3C19BC43}" dt="2022-06-20T14:08:53.695" v="6866" actId="478"/>
        <pc:sldMkLst>
          <pc:docMk/>
          <pc:sldMk cId="116534369" sldId="319"/>
        </pc:sldMkLst>
      </pc:sldChg>
      <pc:sldChg chg="addSp modSp new mod ord">
        <pc:chgData name="Adrien Osakwe" userId="7a3e290c-eb83-484b-8e3d-d46ef2333477" providerId="ADAL" clId="{FC38A552-1810-4A9B-8174-E44D3C19BC43}" dt="2022-06-20T20:08:59.396" v="10240" actId="20577"/>
        <pc:sldMkLst>
          <pc:docMk/>
          <pc:sldMk cId="511111868" sldId="320"/>
        </pc:sldMkLst>
      </pc:sldChg>
      <pc:sldChg chg="addSp delSp modSp new mod ord modAnim modNotesTx">
        <pc:chgData name="Adrien Osakwe" userId="7a3e290c-eb83-484b-8e3d-d46ef2333477" providerId="ADAL" clId="{FC38A552-1810-4A9B-8174-E44D3C19BC43}" dt="2022-06-20T20:32:34.189" v="10569"/>
        <pc:sldMkLst>
          <pc:docMk/>
          <pc:sldMk cId="620605204" sldId="321"/>
        </pc:sldMkLst>
      </pc:sldChg>
      <pc:sldChg chg="addSp delSp modSp new mod modNotesTx">
        <pc:chgData name="Adrien Osakwe" userId="7a3e290c-eb83-484b-8e3d-d46ef2333477" providerId="ADAL" clId="{FC38A552-1810-4A9B-8174-E44D3C19BC43}" dt="2022-06-21T14:25:53.872" v="12793" actId="113"/>
        <pc:sldMkLst>
          <pc:docMk/>
          <pc:sldMk cId="607115465" sldId="322"/>
        </pc:sldMkLst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</pc:sldChg>
      <pc:sldChg chg="modSp new mod ord modAnim">
        <pc:chgData name="Adrien Osakwe" userId="7a3e290c-eb83-484b-8e3d-d46ef2333477" providerId="ADAL" clId="{FC38A552-1810-4A9B-8174-E44D3C19BC43}" dt="2022-06-20T20:06:54.485" v="10237"/>
        <pc:sldMkLst>
          <pc:docMk/>
          <pc:sldMk cId="130669974" sldId="325"/>
        </pc:sldMkLst>
      </pc:sldChg>
      <pc:sldChg chg="modSp new mod">
        <pc:chgData name="Adrien Osakwe" userId="7a3e290c-eb83-484b-8e3d-d46ef2333477" providerId="ADAL" clId="{FC38A552-1810-4A9B-8174-E44D3C19BC43}" dt="2022-06-20T18:25:39.911" v="9785" actId="20577"/>
        <pc:sldMkLst>
          <pc:docMk/>
          <pc:sldMk cId="944076217" sldId="326"/>
        </pc:sldMkLst>
      </pc:sldChg>
      <pc:sldChg chg="modSp new mod ord">
        <pc:chgData name="Adrien Osakwe" userId="7a3e290c-eb83-484b-8e3d-d46ef2333477" providerId="ADAL" clId="{FC38A552-1810-4A9B-8174-E44D3C19BC43}" dt="2022-06-20T20:30:10.948" v="10565" actId="20577"/>
        <pc:sldMkLst>
          <pc:docMk/>
          <pc:sldMk cId="3120015113" sldId="327"/>
        </pc:sldMkLst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addSp modSp new mod ord">
        <pc:chgData name="Adrien Osakwe" userId="7a3e290c-eb83-484b-8e3d-d46ef2333477" providerId="ADAL" clId="{FC38A552-1810-4A9B-8174-E44D3C19BC43}" dt="2022-06-20T20:40:57.347" v="10596" actId="5793"/>
        <pc:sldMkLst>
          <pc:docMk/>
          <pc:sldMk cId="3510116900" sldId="328"/>
        </pc:sldMkLst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</pc:sldChg>
      <pc:sldChg chg="addSp modSp add mod">
        <pc:chgData name="Adrien Osakwe" userId="7a3e290c-eb83-484b-8e3d-d46ef2333477" providerId="ADAL" clId="{FC38A552-1810-4A9B-8174-E44D3C19BC43}" dt="2022-06-20T20:22:59.960" v="10395" actId="1076"/>
        <pc:sldMkLst>
          <pc:docMk/>
          <pc:sldMk cId="1527684309" sldId="330"/>
        </pc:sldMkLst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 modAnim">
        <pc:chgData name="Adrien Osakwe" userId="7a3e290c-eb83-484b-8e3d-d46ef2333477" providerId="ADAL" clId="{FC38A552-1810-4A9B-8174-E44D3C19BC43}" dt="2022-06-21T13:57:11.143" v="11595" actId="20577"/>
        <pc:sldMkLst>
          <pc:docMk/>
          <pc:sldMk cId="890084902" sldId="331"/>
        </pc:sldMkLst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</pc:sldChg>
      <pc:sldChg chg="modSp new mod modNotesTx">
        <pc:chgData name="Adrien Osakwe" userId="7a3e290c-eb83-484b-8e3d-d46ef2333477" providerId="ADAL" clId="{FC38A552-1810-4A9B-8174-E44D3C19BC43}" dt="2022-06-14T17:20:41.530" v="6030" actId="20577"/>
        <pc:sldMkLst>
          <pc:docMk/>
          <pc:sldMk cId="634442937" sldId="333"/>
        </pc:sldMkLst>
      </pc:sldChg>
      <pc:sldChg chg="modSp new mod ord modAnim">
        <pc:chgData name="Adrien Osakwe" userId="7a3e290c-eb83-484b-8e3d-d46ef2333477" providerId="ADAL" clId="{FC38A552-1810-4A9B-8174-E44D3C19BC43}" dt="2022-06-21T14:04:43.228" v="12084"/>
        <pc:sldMkLst>
          <pc:docMk/>
          <pc:sldMk cId="2565697555" sldId="334"/>
        </pc:sldMkLst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</pc:sldChg>
      <pc:sldChg chg="modSp add del mod ord">
        <pc:chgData name="Adrien Osakwe" userId="7a3e290c-eb83-484b-8e3d-d46ef2333477" providerId="ADAL" clId="{FC38A552-1810-4A9B-8174-E44D3C19BC43}" dt="2022-06-20T17:40:20.574" v="7940" actId="47"/>
        <pc:sldMkLst>
          <pc:docMk/>
          <pc:sldMk cId="2935903534" sldId="336"/>
        </pc:sldMkLst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</pc:sldChg>
      <pc:sldChg chg="addSp delSp modSp add mod delAnim modAnim">
        <pc:chgData name="Adrien Osakwe" userId="7a3e290c-eb83-484b-8e3d-d46ef2333477" providerId="ADAL" clId="{FC38A552-1810-4A9B-8174-E44D3C19BC43}" dt="2022-06-22T12:43:36.486" v="16999"/>
        <pc:sldMkLst>
          <pc:docMk/>
          <pc:sldMk cId="2209846115" sldId="338"/>
        </pc:sldMkLst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</pc:sldChg>
      <pc:sldChg chg="modSp new mod">
        <pc:chgData name="Adrien Osakwe" userId="7a3e290c-eb83-484b-8e3d-d46ef2333477" providerId="ADAL" clId="{FC38A552-1810-4A9B-8174-E44D3C19BC43}" dt="2022-06-21T03:39:30.426" v="10653" actId="20577"/>
        <pc:sldMkLst>
          <pc:docMk/>
          <pc:sldMk cId="2212101275" sldId="342"/>
        </pc:sldMkLst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</pc:sldChg>
      <pc:sldChg chg="modSp add mod ord modNotesTx">
        <pc:chgData name="Adrien Osakwe" userId="7a3e290c-eb83-484b-8e3d-d46ef2333477" providerId="ADAL" clId="{FC38A552-1810-4A9B-8174-E44D3C19BC43}" dt="2022-06-21T15:23:12.588" v="13691" actId="20577"/>
        <pc:sldMkLst>
          <pc:docMk/>
          <pc:sldMk cId="1723855522" sldId="344"/>
        </pc:sldMkLst>
      </pc:sldChg>
      <pc:sldChg chg="modSp add mod">
        <pc:chgData name="Adrien Osakwe" userId="7a3e290c-eb83-484b-8e3d-d46ef2333477" providerId="ADAL" clId="{FC38A552-1810-4A9B-8174-E44D3C19BC43}" dt="2022-06-20T18:20:53.608" v="9114" actId="20577"/>
        <pc:sldMkLst>
          <pc:docMk/>
          <pc:sldMk cId="1081245530" sldId="345"/>
        </pc:sldMkLst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</pc:sldChg>
      <pc:sldChg chg="modSp add mod ord">
        <pc:chgData name="Adrien Osakwe" userId="7a3e290c-eb83-484b-8e3d-d46ef2333477" providerId="ADAL" clId="{FC38A552-1810-4A9B-8174-E44D3C19BC43}" dt="2022-06-20T17:30:02.455" v="7590"/>
        <pc:sldMkLst>
          <pc:docMk/>
          <pc:sldMk cId="3458676307" sldId="347"/>
        </pc:sldMkLst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20T14:28:25.564" v="7006" actId="20577"/>
        <pc:sldMkLst>
          <pc:docMk/>
          <pc:sldMk cId="4007831989" sldId="350"/>
        </pc:sldMkLst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Chg chg="addSp modSp new mod">
        <pc:chgData name="Adrien Osakwe" userId="7a3e290c-eb83-484b-8e3d-d46ef2333477" providerId="ADAL" clId="{FC38A552-1810-4A9B-8174-E44D3C19BC43}" dt="2022-06-20T20:29:32.160" v="10547" actId="20577"/>
        <pc:sldMkLst>
          <pc:docMk/>
          <pc:sldMk cId="3449938012" sldId="351"/>
        </pc:sldMkLst>
      </pc:sldChg>
      <pc:sldChg chg="new del">
        <pc:chgData name="Adrien Osakwe" userId="7a3e290c-eb83-484b-8e3d-d46ef2333477" providerId="ADAL" clId="{FC38A552-1810-4A9B-8174-E44D3C19BC43}" dt="2022-06-14T17:22:39.508" v="6231" actId="47"/>
        <pc:sldMkLst>
          <pc:docMk/>
          <pc:sldMk cId="1382516274" sldId="352"/>
        </pc:sldMkLst>
      </pc:sldChg>
      <pc:sldChg chg="modSp new mod ord modAnim">
        <pc:chgData name="Adrien Osakwe" userId="7a3e290c-eb83-484b-8e3d-d46ef2333477" providerId="ADAL" clId="{FC38A552-1810-4A9B-8174-E44D3C19BC43}" dt="2022-06-20T20:06:46.211" v="10236"/>
        <pc:sldMkLst>
          <pc:docMk/>
          <pc:sldMk cId="3259543809" sldId="352"/>
        </pc:sldMkLst>
      </pc:sldChg>
      <pc:sldChg chg="addSp modSp new mod modAnim modNotesTx">
        <pc:chgData name="Adrien Osakwe" userId="7a3e290c-eb83-484b-8e3d-d46ef2333477" providerId="ADAL" clId="{FC38A552-1810-4A9B-8174-E44D3C19BC43}" dt="2022-06-21T14:24:50.793" v="12792"/>
        <pc:sldMkLst>
          <pc:docMk/>
          <pc:sldMk cId="3279477224" sldId="353"/>
        </pc:sldMkLst>
      </pc:sldChg>
      <pc:sldChg chg="modSp new mod modAnim">
        <pc:chgData name="Adrien Osakwe" userId="7a3e290c-eb83-484b-8e3d-d46ef2333477" providerId="ADAL" clId="{FC38A552-1810-4A9B-8174-E44D3C19BC43}" dt="2022-06-22T13:51:41.760" v="17015" actId="20577"/>
        <pc:sldMkLst>
          <pc:docMk/>
          <pc:sldMk cId="2708706530" sldId="354"/>
        </pc:sldMkLst>
      </pc:sldChg>
      <pc:sldChg chg="addSp delSp modSp new mod modAnim">
        <pc:chgData name="Adrien Osakwe" userId="7a3e290c-eb83-484b-8e3d-d46ef2333477" providerId="ADAL" clId="{FC38A552-1810-4A9B-8174-E44D3C19BC43}" dt="2022-06-21T14:28:10.910" v="12794" actId="20577"/>
        <pc:sldMkLst>
          <pc:docMk/>
          <pc:sldMk cId="533136476" sldId="355"/>
        </pc:sldMkLst>
      </pc:sldChg>
      <pc:sldChg chg="addSp delSp modSp new mod modAnim">
        <pc:chgData name="Adrien Osakwe" userId="7a3e290c-eb83-484b-8e3d-d46ef2333477" providerId="ADAL" clId="{FC38A552-1810-4A9B-8174-E44D3C19BC43}" dt="2022-06-20T18:11:59.368" v="8538" actId="1076"/>
        <pc:sldMkLst>
          <pc:docMk/>
          <pc:sldMk cId="83320364" sldId="356"/>
        </pc:sldMkLst>
      </pc:sldChg>
      <pc:sldChg chg="modSp add mod ord">
        <pc:chgData name="Adrien Osakwe" userId="7a3e290c-eb83-484b-8e3d-d46ef2333477" providerId="ADAL" clId="{FC38A552-1810-4A9B-8174-E44D3C19BC43}" dt="2022-06-20T15:06:19.828" v="7077" actId="20577"/>
        <pc:sldMkLst>
          <pc:docMk/>
          <pc:sldMk cId="4084145476" sldId="357"/>
        </pc:sldMkLst>
      </pc:sldChg>
      <pc:sldChg chg="modSp add del mod">
        <pc:chgData name="Adrien Osakwe" userId="7a3e290c-eb83-484b-8e3d-d46ef2333477" providerId="ADAL" clId="{FC38A552-1810-4A9B-8174-E44D3C19BC43}" dt="2022-06-20T17:25:53.092" v="7577" actId="47"/>
        <pc:sldMkLst>
          <pc:docMk/>
          <pc:sldMk cId="626813519" sldId="358"/>
        </pc:sldMkLst>
      </pc:sldChg>
      <pc:sldChg chg="modSp new mod">
        <pc:chgData name="Adrien Osakwe" userId="7a3e290c-eb83-484b-8e3d-d46ef2333477" providerId="ADAL" clId="{FC38A552-1810-4A9B-8174-E44D3C19BC43}" dt="2022-06-21T13:47:53.747" v="11292" actId="113"/>
        <pc:sldMkLst>
          <pc:docMk/>
          <pc:sldMk cId="3713402376" sldId="358"/>
        </pc:sldMkLst>
      </pc:sldChg>
      <pc:sldChg chg="modSp new mod">
        <pc:chgData name="Adrien Osakwe" userId="7a3e290c-eb83-484b-8e3d-d46ef2333477" providerId="ADAL" clId="{FC38A552-1810-4A9B-8174-E44D3C19BC43}" dt="2022-06-21T13:49:13.289" v="11438" actId="20577"/>
        <pc:sldMkLst>
          <pc:docMk/>
          <pc:sldMk cId="1721916716" sldId="359"/>
        </pc:sldMkLst>
      </pc:sldChg>
      <pc:sldChg chg="modSp new del mod">
        <pc:chgData name="Adrien Osakwe" userId="7a3e290c-eb83-484b-8e3d-d46ef2333477" providerId="ADAL" clId="{FC38A552-1810-4A9B-8174-E44D3C19BC43}" dt="2022-06-20T18:09:59.665" v="8247" actId="47"/>
        <pc:sldMkLst>
          <pc:docMk/>
          <pc:sldMk cId="2897755106" sldId="360"/>
        </pc:sldMkLst>
      </pc:sldChg>
      <pc:sldChg chg="modSp new mod modAnim">
        <pc:chgData name="Adrien Osakwe" userId="7a3e290c-eb83-484b-8e3d-d46ef2333477" providerId="ADAL" clId="{FC38A552-1810-4A9B-8174-E44D3C19BC43}" dt="2022-06-20T20:07:07.192" v="10239"/>
        <pc:sldMkLst>
          <pc:docMk/>
          <pc:sldMk cId="4120917082" sldId="361"/>
        </pc:sldMkLst>
      </pc:sldChg>
      <pc:sldChg chg="modSp new mod modAnim">
        <pc:chgData name="Adrien Osakwe" userId="7a3e290c-eb83-484b-8e3d-d46ef2333477" providerId="ADAL" clId="{FC38A552-1810-4A9B-8174-E44D3C19BC43}" dt="2022-06-20T20:39:08.138" v="10570"/>
        <pc:sldMkLst>
          <pc:docMk/>
          <pc:sldMk cId="3274465704" sldId="362"/>
        </pc:sldMkLst>
      </pc:sldChg>
      <pc:sldChg chg="modSp new mod">
        <pc:chgData name="Adrien Osakwe" userId="7a3e290c-eb83-484b-8e3d-d46ef2333477" providerId="ADAL" clId="{FC38A552-1810-4A9B-8174-E44D3C19BC43}" dt="2022-06-20T20:40:52.786" v="10593" actId="20577"/>
        <pc:sldMkLst>
          <pc:docMk/>
          <pc:sldMk cId="764023165" sldId="363"/>
        </pc:sldMkLst>
      </pc:sldChg>
      <pc:sldChg chg="modSp new mod modAnim">
        <pc:chgData name="Adrien Osakwe" userId="7a3e290c-eb83-484b-8e3d-d46ef2333477" providerId="ADAL" clId="{FC38A552-1810-4A9B-8174-E44D3C19BC43}" dt="2022-06-21T14:09:18.161" v="12517"/>
        <pc:sldMkLst>
          <pc:docMk/>
          <pc:sldMk cId="1731984245" sldId="364"/>
        </pc:sldMkLst>
      </pc:sldChg>
      <pc:sldChg chg="modSp new mod">
        <pc:chgData name="Adrien Osakwe" userId="7a3e290c-eb83-484b-8e3d-d46ef2333477" providerId="ADAL" clId="{FC38A552-1810-4A9B-8174-E44D3C19BC43}" dt="2022-06-20T18:34:19.349" v="10073" actId="122"/>
        <pc:sldMkLst>
          <pc:docMk/>
          <pc:sldMk cId="2802710812" sldId="365"/>
        </pc:sldMkLst>
      </pc:sldChg>
      <pc:sldChg chg="new del">
        <pc:chgData name="Adrien Osakwe" userId="7a3e290c-eb83-484b-8e3d-d46ef2333477" providerId="ADAL" clId="{FC38A552-1810-4A9B-8174-E44D3C19BC43}" dt="2022-06-20T18:29:12.392" v="10043" actId="47"/>
        <pc:sldMkLst>
          <pc:docMk/>
          <pc:sldMk cId="3086603799" sldId="365"/>
        </pc:sldMkLst>
      </pc:sldChg>
      <pc:sldChg chg="new del">
        <pc:chgData name="Adrien Osakwe" userId="7a3e290c-eb83-484b-8e3d-d46ef2333477" providerId="ADAL" clId="{FC38A552-1810-4A9B-8174-E44D3C19BC43}" dt="2022-06-20T18:34:09.747" v="10061" actId="47"/>
        <pc:sldMkLst>
          <pc:docMk/>
          <pc:sldMk cId="3632161275" sldId="365"/>
        </pc:sldMkLst>
      </pc:sldChg>
      <pc:sldChg chg="modSp new del mod ord modShow">
        <pc:chgData name="Adrien Osakwe" userId="7a3e290c-eb83-484b-8e3d-d46ef2333477" providerId="ADAL" clId="{FC38A552-1810-4A9B-8174-E44D3C19BC43}" dt="2022-06-21T14:09:24.664" v="12518" actId="47"/>
        <pc:sldMkLst>
          <pc:docMk/>
          <pc:sldMk cId="3579570822" sldId="366"/>
        </pc:sldMkLst>
      </pc:sldChg>
      <pc:sldChg chg="modSp add mod modAnim">
        <pc:chgData name="Adrien Osakwe" userId="7a3e290c-eb83-484b-8e3d-d46ef2333477" providerId="ADAL" clId="{FC38A552-1810-4A9B-8174-E44D3C19BC43}" dt="2022-06-21T14:05:30.938" v="12094" actId="20577"/>
        <pc:sldMkLst>
          <pc:docMk/>
          <pc:sldMk cId="2276014679" sldId="367"/>
        </pc:sldMkLst>
      </pc:sldChg>
      <pc:sldChg chg="modSp new mod ord modNotesTx">
        <pc:chgData name="Adrien Osakwe" userId="7a3e290c-eb83-484b-8e3d-d46ef2333477" providerId="ADAL" clId="{FC38A552-1810-4A9B-8174-E44D3C19BC43}" dt="2022-06-21T14:00:56.406" v="11599"/>
        <pc:sldMkLst>
          <pc:docMk/>
          <pc:sldMk cId="1155415922" sldId="368"/>
        </pc:sldMkLst>
      </pc:sldChg>
      <pc:sldChg chg="modSp new mod">
        <pc:chgData name="Adrien Osakwe" userId="7a3e290c-eb83-484b-8e3d-d46ef2333477" providerId="ADAL" clId="{FC38A552-1810-4A9B-8174-E44D3C19BC43}" dt="2022-06-21T14:20:44.959" v="12791" actId="20577"/>
        <pc:sldMkLst>
          <pc:docMk/>
          <pc:sldMk cId="2837531258" sldId="369"/>
        </pc:sldMkLst>
      </pc:sldChg>
      <pc:sldChg chg="modSp new del mod ord">
        <pc:chgData name="Adrien Osakwe" userId="7a3e290c-eb83-484b-8e3d-d46ef2333477" providerId="ADAL" clId="{FC38A552-1810-4A9B-8174-E44D3C19BC43}" dt="2022-06-21T15:52:45.196" v="16922" actId="47"/>
        <pc:sldMkLst>
          <pc:docMk/>
          <pc:sldMk cId="3789468848" sldId="370"/>
        </pc:sldMkLst>
      </pc:sldChg>
      <pc:sldChg chg="modSp add mod">
        <pc:chgData name="Adrien Osakwe" userId="7a3e290c-eb83-484b-8e3d-d46ef2333477" providerId="ADAL" clId="{FC38A552-1810-4A9B-8174-E44D3C19BC43}" dt="2022-06-22T13:29:00.907" v="17001" actId="313"/>
        <pc:sldMkLst>
          <pc:docMk/>
          <pc:sldMk cId="678388880" sldId="371"/>
        </pc:sldMkLst>
      </pc:sldChg>
      <pc:sldChg chg="modSp add mod">
        <pc:chgData name="Adrien Osakwe" userId="7a3e290c-eb83-484b-8e3d-d46ef2333477" providerId="ADAL" clId="{FC38A552-1810-4A9B-8174-E44D3C19BC43}" dt="2022-06-21T15:20:54.951" v="13454" actId="20577"/>
        <pc:sldMkLst>
          <pc:docMk/>
          <pc:sldMk cId="907190213" sldId="372"/>
        </pc:sldMkLst>
      </pc:sldChg>
      <pc:sldChg chg="modSp add mod">
        <pc:chgData name="Adrien Osakwe" userId="7a3e290c-eb83-484b-8e3d-d46ef2333477" providerId="ADAL" clId="{FC38A552-1810-4A9B-8174-E44D3C19BC43}" dt="2022-06-21T15:23:09.101" v="13690" actId="20577"/>
        <pc:sldMkLst>
          <pc:docMk/>
          <pc:sldMk cId="3623309075" sldId="373"/>
        </pc:sldMkLst>
      </pc:sldChg>
      <pc:sldChg chg="modSp add mod">
        <pc:chgData name="Adrien Osakwe" userId="7a3e290c-eb83-484b-8e3d-d46ef2333477" providerId="ADAL" clId="{FC38A552-1810-4A9B-8174-E44D3C19BC43}" dt="2022-06-21T15:25:57.646" v="13957" actId="20577"/>
        <pc:sldMkLst>
          <pc:docMk/>
          <pc:sldMk cId="2674360721" sldId="374"/>
        </pc:sldMkLst>
      </pc:sldChg>
      <pc:sldChg chg="modSp add mod">
        <pc:chgData name="Adrien Osakwe" userId="7a3e290c-eb83-484b-8e3d-d46ef2333477" providerId="ADAL" clId="{FC38A552-1810-4A9B-8174-E44D3C19BC43}" dt="2022-06-21T15:27:34.037" v="14270" actId="20577"/>
        <pc:sldMkLst>
          <pc:docMk/>
          <pc:sldMk cId="1311449531" sldId="375"/>
        </pc:sldMkLst>
      </pc:sldChg>
      <pc:sldChg chg="modSp add mod">
        <pc:chgData name="Adrien Osakwe" userId="7a3e290c-eb83-484b-8e3d-d46ef2333477" providerId="ADAL" clId="{FC38A552-1810-4A9B-8174-E44D3C19BC43}" dt="2022-06-21T15:29:31.742" v="14733" actId="27636"/>
        <pc:sldMkLst>
          <pc:docMk/>
          <pc:sldMk cId="1616421621" sldId="376"/>
        </pc:sldMkLst>
      </pc:sldChg>
      <pc:sldChg chg="modSp add mod">
        <pc:chgData name="Adrien Osakwe" userId="7a3e290c-eb83-484b-8e3d-d46ef2333477" providerId="ADAL" clId="{FC38A552-1810-4A9B-8174-E44D3C19BC43}" dt="2022-06-21T15:31:19.051" v="15035" actId="20577"/>
        <pc:sldMkLst>
          <pc:docMk/>
          <pc:sldMk cId="1796213204" sldId="377"/>
        </pc:sldMkLst>
      </pc:sldChg>
      <pc:sldChg chg="add del">
        <pc:chgData name="Adrien Osakwe" userId="7a3e290c-eb83-484b-8e3d-d46ef2333477" providerId="ADAL" clId="{FC38A552-1810-4A9B-8174-E44D3C19BC43}" dt="2022-06-21T15:29:46.844" v="14735"/>
        <pc:sldMkLst>
          <pc:docMk/>
          <pc:sldMk cId="2034720066" sldId="377"/>
        </pc:sldMkLst>
      </pc:sldChg>
      <pc:sldChg chg="add del">
        <pc:chgData name="Adrien Osakwe" userId="7a3e290c-eb83-484b-8e3d-d46ef2333477" providerId="ADAL" clId="{FC38A552-1810-4A9B-8174-E44D3C19BC43}" dt="2022-06-21T15:27:52.681" v="14281"/>
        <pc:sldMkLst>
          <pc:docMk/>
          <pc:sldMk cId="3383581305" sldId="377"/>
        </pc:sldMkLst>
      </pc:sldChg>
      <pc:sldChg chg="modSp add mod">
        <pc:chgData name="Adrien Osakwe" userId="7a3e290c-eb83-484b-8e3d-d46ef2333477" providerId="ADAL" clId="{FC38A552-1810-4A9B-8174-E44D3C19BC43}" dt="2022-06-21T15:32:33.820" v="15283" actId="20577"/>
        <pc:sldMkLst>
          <pc:docMk/>
          <pc:sldMk cId="3513683659" sldId="378"/>
        </pc:sldMkLst>
      </pc:sldChg>
      <pc:sldChg chg="modSp add mod">
        <pc:chgData name="Adrien Osakwe" userId="7a3e290c-eb83-484b-8e3d-d46ef2333477" providerId="ADAL" clId="{FC38A552-1810-4A9B-8174-E44D3C19BC43}" dt="2022-06-21T15:35:49.366" v="15783" actId="20577"/>
        <pc:sldMkLst>
          <pc:docMk/>
          <pc:sldMk cId="580897146" sldId="379"/>
        </pc:sldMkLst>
      </pc:sldChg>
      <pc:sldChg chg="add del">
        <pc:chgData name="Adrien Osakwe" userId="7a3e290c-eb83-484b-8e3d-d46ef2333477" providerId="ADAL" clId="{FC38A552-1810-4A9B-8174-E44D3C19BC43}" dt="2022-06-21T15:33:16.171" v="15285"/>
        <pc:sldMkLst>
          <pc:docMk/>
          <pc:sldMk cId="3610788623" sldId="379"/>
        </pc:sldMkLst>
      </pc:sldChg>
      <pc:sldChg chg="modSp add mod">
        <pc:chgData name="Adrien Osakwe" userId="7a3e290c-eb83-484b-8e3d-d46ef2333477" providerId="ADAL" clId="{FC38A552-1810-4A9B-8174-E44D3C19BC43}" dt="2022-06-21T15:38:31.868" v="16227" actId="27636"/>
        <pc:sldMkLst>
          <pc:docMk/>
          <pc:sldMk cId="1411733175" sldId="380"/>
        </pc:sldMkLst>
      </pc:sldChg>
      <pc:sldChg chg="new del">
        <pc:chgData name="Adrien Osakwe" userId="7a3e290c-eb83-484b-8e3d-d46ef2333477" providerId="ADAL" clId="{FC38A552-1810-4A9B-8174-E44D3C19BC43}" dt="2022-06-21T15:41:07.290" v="16281" actId="47"/>
        <pc:sldMkLst>
          <pc:docMk/>
          <pc:sldMk cId="495343017" sldId="381"/>
        </pc:sldMkLst>
      </pc:sldChg>
      <pc:sldChg chg="modSp new mod ord">
        <pc:chgData name="Adrien Osakwe" userId="7a3e290c-eb83-484b-8e3d-d46ef2333477" providerId="ADAL" clId="{FC38A552-1810-4A9B-8174-E44D3C19BC43}" dt="2022-06-21T15:52:37.466" v="16921"/>
        <pc:sldMkLst>
          <pc:docMk/>
          <pc:sldMk cId="1245366370" sldId="381"/>
        </pc:sldMkLst>
      </pc:sldChg>
      <pc:sldChg chg="modSp new del mod">
        <pc:chgData name="Adrien Osakwe" userId="7a3e290c-eb83-484b-8e3d-d46ef2333477" providerId="ADAL" clId="{FC38A552-1810-4A9B-8174-E44D3C19BC43}" dt="2022-06-21T15:39:44.737" v="16279" actId="680"/>
        <pc:sldMkLst>
          <pc:docMk/>
          <pc:sldMk cId="2205532728" sldId="381"/>
        </pc:sldMkLst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</pc:sldLayoutChg>
      </pc:sldMasterChg>
    </pc:docChg>
  </pc:docChgLst>
  <pc:docChgLst>
    <pc:chgData name="Adrien Osakwe" userId="7a3e290c-eb83-484b-8e3d-d46ef2333477" providerId="ADAL" clId="{87C4268F-A9D7-4A74-8443-82093B86DEE8}"/>
    <pc:docChg chg="undo custSel addSld delSld modSld sldOrd">
      <pc:chgData name="Adrien Osakwe" userId="7a3e290c-eb83-484b-8e3d-d46ef2333477" providerId="ADAL" clId="{87C4268F-A9D7-4A74-8443-82093B86DEE8}" dt="2024-02-09T20:23:45.761" v="1897" actId="20577"/>
      <pc:docMkLst>
        <pc:docMk/>
      </pc:docMkLst>
      <pc:sldChg chg="del">
        <pc:chgData name="Adrien Osakwe" userId="7a3e290c-eb83-484b-8e3d-d46ef2333477" providerId="ADAL" clId="{87C4268F-A9D7-4A74-8443-82093B86DEE8}" dt="2024-02-07T20:30:16.876" v="2" actId="47"/>
        <pc:sldMkLst>
          <pc:docMk/>
          <pc:sldMk cId="3133242724" sldId="262"/>
        </pc:sldMkLst>
      </pc:sldChg>
      <pc:sldChg chg="modSp mod">
        <pc:chgData name="Adrien Osakwe" userId="7a3e290c-eb83-484b-8e3d-d46ef2333477" providerId="ADAL" clId="{87C4268F-A9D7-4A74-8443-82093B86DEE8}" dt="2024-02-09T14:21:41.750" v="1893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87C4268F-A9D7-4A74-8443-82093B86DEE8}" dt="2024-02-09T05:11:18.514" v="1591" actId="20577"/>
        <pc:sldMkLst>
          <pc:docMk/>
          <pc:sldMk cId="1592450976" sldId="317"/>
        </pc:sldMkLst>
      </pc:sldChg>
      <pc:sldChg chg="modSp mod">
        <pc:chgData name="Adrien Osakwe" userId="7a3e290c-eb83-484b-8e3d-d46ef2333477" providerId="ADAL" clId="{87C4268F-A9D7-4A74-8443-82093B86DEE8}" dt="2024-02-07T20:31:59.999" v="5" actId="207"/>
        <pc:sldMkLst>
          <pc:docMk/>
          <pc:sldMk cId="620605204" sldId="321"/>
        </pc:sldMkLst>
      </pc:sldChg>
      <pc:sldChg chg="modAnim">
        <pc:chgData name="Adrien Osakwe" userId="7a3e290c-eb83-484b-8e3d-d46ef2333477" providerId="ADAL" clId="{87C4268F-A9D7-4A74-8443-82093B86DEE8}" dt="2024-02-09T14:08:26.556" v="1651"/>
        <pc:sldMkLst>
          <pc:docMk/>
          <pc:sldMk cId="607115465" sldId="322"/>
        </pc:sldMkLst>
      </pc:sldChg>
      <pc:sldChg chg="ord">
        <pc:chgData name="Adrien Osakwe" userId="7a3e290c-eb83-484b-8e3d-d46ef2333477" providerId="ADAL" clId="{87C4268F-A9D7-4A74-8443-82093B86DEE8}" dt="2024-02-09T03:57:03.256" v="773"/>
        <pc:sldMkLst>
          <pc:docMk/>
          <pc:sldMk cId="944076217" sldId="326"/>
        </pc:sldMkLst>
      </pc:sldChg>
      <pc:sldChg chg="modSp mod modAnim">
        <pc:chgData name="Adrien Osakwe" userId="7a3e290c-eb83-484b-8e3d-d46ef2333477" providerId="ADAL" clId="{87C4268F-A9D7-4A74-8443-82093B86DEE8}" dt="2024-02-09T14:07:43.352" v="1644"/>
        <pc:sldMkLst>
          <pc:docMk/>
          <pc:sldMk cId="3120015113" sldId="327"/>
        </pc:sldMkLst>
      </pc:sldChg>
      <pc:sldChg chg="modAnim">
        <pc:chgData name="Adrien Osakwe" userId="7a3e290c-eb83-484b-8e3d-d46ef2333477" providerId="ADAL" clId="{87C4268F-A9D7-4A74-8443-82093B86DEE8}" dt="2024-02-09T14:10:49.893" v="1661"/>
        <pc:sldMkLst>
          <pc:docMk/>
          <pc:sldMk cId="3510116900" sldId="328"/>
        </pc:sldMkLst>
      </pc:sldChg>
      <pc:sldChg chg="modSp mod">
        <pc:chgData name="Adrien Osakwe" userId="7a3e290c-eb83-484b-8e3d-d46ef2333477" providerId="ADAL" clId="{87C4268F-A9D7-4A74-8443-82093B86DEE8}" dt="2024-02-09T13:59:05.972" v="1618" actId="20577"/>
        <pc:sldMkLst>
          <pc:docMk/>
          <pc:sldMk cId="980553902" sldId="329"/>
        </pc:sldMkLst>
      </pc:sldChg>
      <pc:sldChg chg="modSp mod">
        <pc:chgData name="Adrien Osakwe" userId="7a3e290c-eb83-484b-8e3d-d46ef2333477" providerId="ADAL" clId="{87C4268F-A9D7-4A74-8443-82093B86DEE8}" dt="2024-02-09T01:50:28.316" v="246" actId="14100"/>
        <pc:sldMkLst>
          <pc:docMk/>
          <pc:sldMk cId="910056172" sldId="332"/>
        </pc:sldMkLst>
      </pc:sldChg>
      <pc:sldChg chg="modSp modAnim modNotesTx">
        <pc:chgData name="Adrien Osakwe" userId="7a3e290c-eb83-484b-8e3d-d46ef2333477" providerId="ADAL" clId="{87C4268F-A9D7-4A74-8443-82093B86DEE8}" dt="2024-02-09T02:17:05.092" v="410" actId="20577"/>
        <pc:sldMkLst>
          <pc:docMk/>
          <pc:sldMk cId="2565697555" sldId="334"/>
        </pc:sldMkLst>
      </pc:sldChg>
      <pc:sldChg chg="mod modShow">
        <pc:chgData name="Adrien Osakwe" userId="7a3e290c-eb83-484b-8e3d-d46ef2333477" providerId="ADAL" clId="{87C4268F-A9D7-4A74-8443-82093B86DEE8}" dt="2024-02-09T01:54:56.631" v="306" actId="729"/>
        <pc:sldMkLst>
          <pc:docMk/>
          <pc:sldMk cId="2134293922" sldId="339"/>
        </pc:sldMkLst>
      </pc:sldChg>
      <pc:sldChg chg="mod ord modShow">
        <pc:chgData name="Adrien Osakwe" userId="7a3e290c-eb83-484b-8e3d-d46ef2333477" providerId="ADAL" clId="{87C4268F-A9D7-4A74-8443-82093B86DEE8}" dt="2024-02-09T04:05:40.217" v="846" actId="729"/>
        <pc:sldMkLst>
          <pc:docMk/>
          <pc:sldMk cId="1433220311" sldId="340"/>
        </pc:sldMkLst>
      </pc:sldChg>
      <pc:sldChg chg="del">
        <pc:chgData name="Adrien Osakwe" userId="7a3e290c-eb83-484b-8e3d-d46ef2333477" providerId="ADAL" clId="{87C4268F-A9D7-4A74-8443-82093B86DEE8}" dt="2024-02-09T01:54:21.226" v="305" actId="47"/>
        <pc:sldMkLst>
          <pc:docMk/>
          <pc:sldMk cId="2827798705" sldId="343"/>
        </pc:sldMkLst>
      </pc:sldChg>
      <pc:sldChg chg="modAnim">
        <pc:chgData name="Adrien Osakwe" userId="7a3e290c-eb83-484b-8e3d-d46ef2333477" providerId="ADAL" clId="{87C4268F-A9D7-4A74-8443-82093B86DEE8}" dt="2024-02-09T14:06:29.220" v="1640"/>
        <pc:sldMkLst>
          <pc:docMk/>
          <pc:sldMk cId="3449938012" sldId="351"/>
        </pc:sldMkLst>
      </pc:sldChg>
      <pc:sldChg chg="modSp mod">
        <pc:chgData name="Adrien Osakwe" userId="7a3e290c-eb83-484b-8e3d-d46ef2333477" providerId="ADAL" clId="{87C4268F-A9D7-4A74-8443-82093B86DEE8}" dt="2024-02-09T14:08:03.727" v="1648" actId="20577"/>
        <pc:sldMkLst>
          <pc:docMk/>
          <pc:sldMk cId="3279477224" sldId="353"/>
        </pc:sldMkLst>
      </pc:sldChg>
      <pc:sldChg chg="ord modNotesTx">
        <pc:chgData name="Adrien Osakwe" userId="7a3e290c-eb83-484b-8e3d-d46ef2333477" providerId="ADAL" clId="{87C4268F-A9D7-4A74-8443-82093B86DEE8}" dt="2024-02-09T14:10:04.188" v="1658"/>
        <pc:sldMkLst>
          <pc:docMk/>
          <pc:sldMk cId="2708706530" sldId="354"/>
        </pc:sldMkLst>
      </pc:sldChg>
      <pc:sldChg chg="modAnim">
        <pc:chgData name="Adrien Osakwe" userId="7a3e290c-eb83-484b-8e3d-d46ef2333477" providerId="ADAL" clId="{87C4268F-A9D7-4A74-8443-82093B86DEE8}" dt="2024-02-09T14:09:38.721" v="1654"/>
        <pc:sldMkLst>
          <pc:docMk/>
          <pc:sldMk cId="764023165" sldId="363"/>
        </pc:sldMkLst>
      </pc:sldChg>
      <pc:sldChg chg="modSp ord modNotesTx">
        <pc:chgData name="Adrien Osakwe" userId="7a3e290c-eb83-484b-8e3d-d46ef2333477" providerId="ADAL" clId="{87C4268F-A9D7-4A74-8443-82093B86DEE8}" dt="2024-02-09T14:09:43.724" v="1656"/>
        <pc:sldMkLst>
          <pc:docMk/>
          <pc:sldMk cId="1731984245" sldId="364"/>
        </pc:sldMkLst>
      </pc:sldChg>
      <pc:sldChg chg="del ord">
        <pc:chgData name="Adrien Osakwe" userId="7a3e290c-eb83-484b-8e3d-d46ef2333477" providerId="ADAL" clId="{87C4268F-A9D7-4A74-8443-82093B86DEE8}" dt="2024-02-07T20:35:43.387" v="9" actId="47"/>
        <pc:sldMkLst>
          <pc:docMk/>
          <pc:sldMk cId="2802710812" sldId="365"/>
        </pc:sldMkLst>
      </pc:sldChg>
      <pc:sldChg chg="modNotesTx">
        <pc:chgData name="Adrien Osakwe" userId="7a3e290c-eb83-484b-8e3d-d46ef2333477" providerId="ADAL" clId="{87C4268F-A9D7-4A74-8443-82093B86DEE8}" dt="2024-02-09T04:22:34.152" v="1255" actId="20577"/>
        <pc:sldMkLst>
          <pc:docMk/>
          <pc:sldMk cId="2276014679" sldId="367"/>
        </pc:sldMkLst>
      </pc:sldChg>
      <pc:sldChg chg="modSp mod">
        <pc:chgData name="Adrien Osakwe" userId="7a3e290c-eb83-484b-8e3d-d46ef2333477" providerId="ADAL" clId="{87C4268F-A9D7-4A74-8443-82093B86DEE8}" dt="2024-02-09T01:50:17.479" v="245" actId="20577"/>
        <pc:sldMkLst>
          <pc:docMk/>
          <pc:sldMk cId="2837531258" sldId="369"/>
        </pc:sldMkLst>
      </pc:sldChg>
      <pc:sldChg chg="modSp mod">
        <pc:chgData name="Adrien Osakwe" userId="7a3e290c-eb83-484b-8e3d-d46ef2333477" providerId="ADAL" clId="{87C4268F-A9D7-4A74-8443-82093B86DEE8}" dt="2024-02-09T01:51:37.397" v="283" actId="20577"/>
        <pc:sldMkLst>
          <pc:docMk/>
          <pc:sldMk cId="1245366370" sldId="381"/>
        </pc:sldMkLst>
      </pc:sldChg>
      <pc:sldChg chg="modSp mod">
        <pc:chgData name="Adrien Osakwe" userId="7a3e290c-eb83-484b-8e3d-d46ef2333477" providerId="ADAL" clId="{87C4268F-A9D7-4A74-8443-82093B86DEE8}" dt="2024-02-09T13:58:54.648" v="1616" actId="20577"/>
        <pc:sldMkLst>
          <pc:docMk/>
          <pc:sldMk cId="2628845826" sldId="382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23853117" sldId="384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02566039" sldId="385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074610716" sldId="386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1880580410" sldId="388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36054258" sldId="390"/>
        </pc:sldMkLst>
      </pc:sldChg>
      <pc:sldChg chg="modSp mod modAnim">
        <pc:chgData name="Adrien Osakwe" userId="7a3e290c-eb83-484b-8e3d-d46ef2333477" providerId="ADAL" clId="{87C4268F-A9D7-4A74-8443-82093B86DEE8}" dt="2024-02-09T14:13:25.973" v="1874"/>
        <pc:sldMkLst>
          <pc:docMk/>
          <pc:sldMk cId="1094625283" sldId="391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948834899" sldId="393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68438258" sldId="394"/>
        </pc:sldMkLst>
      </pc:sldChg>
      <pc:sldChg chg="add">
        <pc:chgData name="Adrien Osakwe" userId="7a3e290c-eb83-484b-8e3d-d46ef2333477" providerId="ADAL" clId="{87C4268F-A9D7-4A74-8443-82093B86DEE8}" dt="2024-02-07T20:30:02.087" v="0"/>
        <pc:sldMkLst>
          <pc:docMk/>
          <pc:sldMk cId="1324269546" sldId="395"/>
        </pc:sldMkLst>
      </pc:sldChg>
      <pc:sldChg chg="addSp delSp modSp add mod">
        <pc:chgData name="Adrien Osakwe" userId="7a3e290c-eb83-484b-8e3d-d46ef2333477" providerId="ADAL" clId="{87C4268F-A9D7-4A74-8443-82093B86DEE8}" dt="2024-02-08T23:52:27.120" v="225" actId="1076"/>
        <pc:sldMkLst>
          <pc:docMk/>
          <pc:sldMk cId="3301951615" sldId="396"/>
        </pc:sldMkLst>
      </pc:sldChg>
      <pc:sldChg chg="add del">
        <pc:chgData name="Adrien Osakwe" userId="7a3e290c-eb83-484b-8e3d-d46ef2333477" providerId="ADAL" clId="{87C4268F-A9D7-4A74-8443-82093B86DEE8}" dt="2024-02-08T19:13:54.708" v="28" actId="47"/>
        <pc:sldMkLst>
          <pc:docMk/>
          <pc:sldMk cId="742620507" sldId="397"/>
        </pc:sldMkLst>
      </pc:sldChg>
      <pc:sldChg chg="add del">
        <pc:chgData name="Adrien Osakwe" userId="7a3e290c-eb83-484b-8e3d-d46ef2333477" providerId="ADAL" clId="{87C4268F-A9D7-4A74-8443-82093B86DEE8}" dt="2024-02-07T20:35:29.042" v="6" actId="47"/>
        <pc:sldMkLst>
          <pc:docMk/>
          <pc:sldMk cId="130104463" sldId="398"/>
        </pc:sldMkLst>
      </pc:sldChg>
      <pc:sldChg chg="add">
        <pc:chgData name="Adrien Osakwe" userId="7a3e290c-eb83-484b-8e3d-d46ef2333477" providerId="ADAL" clId="{87C4268F-A9D7-4A74-8443-82093B86DEE8}" dt="2024-02-07T20:30:36.034" v="3"/>
        <pc:sldMkLst>
          <pc:docMk/>
          <pc:sldMk cId="25426801" sldId="399"/>
        </pc:sldMkLst>
      </pc:sldChg>
      <pc:sldChg chg="modSp add mod ord">
        <pc:chgData name="Adrien Osakwe" userId="7a3e290c-eb83-484b-8e3d-d46ef2333477" providerId="ADAL" clId="{87C4268F-A9D7-4A74-8443-82093B86DEE8}" dt="2024-02-09T04:34:25.697" v="1408" actId="6549"/>
        <pc:sldMkLst>
          <pc:docMk/>
          <pc:sldMk cId="1196308962" sldId="400"/>
        </pc:sldMkLst>
      </pc:sldChg>
      <pc:sldChg chg="modSp add mod">
        <pc:chgData name="Adrien Osakwe" userId="7a3e290c-eb83-484b-8e3d-d46ef2333477" providerId="ADAL" clId="{87C4268F-A9D7-4A74-8443-82093B86DEE8}" dt="2024-02-09T14:20:15.156" v="1880" actId="20577"/>
        <pc:sldMkLst>
          <pc:docMk/>
          <pc:sldMk cId="1071182491" sldId="401"/>
        </pc:sldMkLst>
      </pc:sldChg>
      <pc:sldChg chg="new del">
        <pc:chgData name="Adrien Osakwe" userId="7a3e290c-eb83-484b-8e3d-d46ef2333477" providerId="ADAL" clId="{87C4268F-A9D7-4A74-8443-82093B86DEE8}" dt="2024-02-08T19:17:11.361" v="81" actId="47"/>
        <pc:sldMkLst>
          <pc:docMk/>
          <pc:sldMk cId="3741112334" sldId="401"/>
        </pc:sldMkLst>
      </pc:sldChg>
      <pc:sldChg chg="addSp delSp modSp add mod modAnim">
        <pc:chgData name="Adrien Osakwe" userId="7a3e290c-eb83-484b-8e3d-d46ef2333477" providerId="ADAL" clId="{87C4268F-A9D7-4A74-8443-82093B86DEE8}" dt="2024-02-09T04:32:47.670" v="1407"/>
        <pc:sldMkLst>
          <pc:docMk/>
          <pc:sldMk cId="541003190" sldId="402"/>
        </pc:sldMkLst>
      </pc:sldChg>
      <pc:sldChg chg="addSp delSp modSp add mod delAnim modAnim">
        <pc:chgData name="Adrien Osakwe" userId="7a3e290c-eb83-484b-8e3d-d46ef2333477" providerId="ADAL" clId="{87C4268F-A9D7-4A74-8443-82093B86DEE8}" dt="2024-02-09T03:55:47.018" v="771" actId="1076"/>
        <pc:sldMkLst>
          <pc:docMk/>
          <pc:sldMk cId="1247047046" sldId="403"/>
        </pc:sldMkLst>
      </pc:sldChg>
      <pc:sldChg chg="modSp add del mod">
        <pc:chgData name="Adrien Osakwe" userId="7a3e290c-eb83-484b-8e3d-d46ef2333477" providerId="ADAL" clId="{87C4268F-A9D7-4A74-8443-82093B86DEE8}" dt="2024-02-09T03:47:52.423" v="721" actId="47"/>
        <pc:sldMkLst>
          <pc:docMk/>
          <pc:sldMk cId="1738626576" sldId="403"/>
        </pc:sldMkLst>
      </pc:sldChg>
      <pc:sldChg chg="addSp delSp modSp add mod modAnim">
        <pc:chgData name="Adrien Osakwe" userId="7a3e290c-eb83-484b-8e3d-d46ef2333477" providerId="ADAL" clId="{87C4268F-A9D7-4A74-8443-82093B86DEE8}" dt="2024-02-09T04:05:15.874" v="843" actId="1076"/>
        <pc:sldMkLst>
          <pc:docMk/>
          <pc:sldMk cId="3081280313" sldId="404"/>
        </pc:sldMkLst>
      </pc:sldChg>
      <pc:sldChg chg="addSp delSp modSp add mod delAnim modAnim">
        <pc:chgData name="Adrien Osakwe" userId="7a3e290c-eb83-484b-8e3d-d46ef2333477" providerId="ADAL" clId="{87C4268F-A9D7-4A74-8443-82093B86DEE8}" dt="2024-02-09T20:23:45.761" v="1897" actId="20577"/>
        <pc:sldMkLst>
          <pc:docMk/>
          <pc:sldMk cId="2860464347" sldId="405"/>
        </pc:sldMkLst>
      </pc:sldChg>
      <pc:sldChg chg="add del">
        <pc:chgData name="Adrien Osakwe" userId="7a3e290c-eb83-484b-8e3d-d46ef2333477" providerId="ADAL" clId="{87C4268F-A9D7-4A74-8443-82093B86DEE8}" dt="2024-02-09T04:06:53.079" v="848"/>
        <pc:sldMkLst>
          <pc:docMk/>
          <pc:sldMk cId="3347222474" sldId="405"/>
        </pc:sldMkLst>
      </pc:sldChg>
      <pc:sldChg chg="modSp new mod">
        <pc:chgData name="Adrien Osakwe" userId="7a3e290c-eb83-484b-8e3d-d46ef2333477" providerId="ADAL" clId="{87C4268F-A9D7-4A74-8443-82093B86DEE8}" dt="2024-02-09T04:07:51.176" v="1026" actId="20577"/>
        <pc:sldMkLst>
          <pc:docMk/>
          <pc:sldMk cId="3096863422" sldId="406"/>
        </pc:sldMkLst>
      </pc:sldChg>
      <pc:sldChg chg="modSp add mod">
        <pc:chgData name="Adrien Osakwe" userId="7a3e290c-eb83-484b-8e3d-d46ef2333477" providerId="ADAL" clId="{87C4268F-A9D7-4A74-8443-82093B86DEE8}" dt="2024-02-09T13:58:43.520" v="1594" actId="6549"/>
        <pc:sldMkLst>
          <pc:docMk/>
          <pc:sldMk cId="1134393779" sldId="407"/>
        </pc:sldMkLst>
      </pc:sldChg>
      <pc:sldChg chg="modSp add mod">
        <pc:chgData name="Adrien Osakwe" userId="7a3e290c-eb83-484b-8e3d-d46ef2333477" providerId="ADAL" clId="{87C4268F-A9D7-4A74-8443-82093B86DEE8}" dt="2024-02-09T13:59:12.831" v="1630" actId="20577"/>
        <pc:sldMkLst>
          <pc:docMk/>
          <pc:sldMk cId="248630436" sldId="408"/>
        </pc:sldMkLst>
      </pc:sldChg>
      <pc:sldChg chg="modSp add mod">
        <pc:chgData name="Adrien Osakwe" userId="7a3e290c-eb83-484b-8e3d-d46ef2333477" providerId="ADAL" clId="{87C4268F-A9D7-4A74-8443-82093B86DEE8}" dt="2024-02-09T13:59:20.400" v="1638" actId="20577"/>
        <pc:sldMkLst>
          <pc:docMk/>
          <pc:sldMk cId="1074809858" sldId="409"/>
        </pc:sldMkLst>
      </pc:sldChg>
      <pc:sldChg chg="modSp add modAnim">
        <pc:chgData name="Adrien Osakwe" userId="7a3e290c-eb83-484b-8e3d-d46ef2333477" providerId="ADAL" clId="{87C4268F-A9D7-4A74-8443-82093B86DEE8}" dt="2024-02-09T14:13:08.616" v="1872" actId="20577"/>
        <pc:sldMkLst>
          <pc:docMk/>
          <pc:sldMk cId="348846235" sldId="410"/>
        </pc:sldMkLst>
      </pc:sldChg>
    </pc:docChg>
  </pc:docChgLst>
  <pc:docChgLst>
    <pc:chgData name="Adrien Osakwe" userId="7a3e290c-eb83-484b-8e3d-d46ef2333477" providerId="ADAL" clId="{C73FC5A2-741E-487B-A969-E301AAC84752}"/>
    <pc:docChg chg="undo custSel addSld delSld modSld sldOrd">
      <pc:chgData name="Adrien Osakwe" userId="7a3e290c-eb83-484b-8e3d-d46ef2333477" providerId="ADAL" clId="{C73FC5A2-741E-487B-A969-E301AAC84752}" dt="2025-01-30T21:25:06.441" v="196" actId="403"/>
      <pc:docMkLst>
        <pc:docMk/>
      </pc:docMkLst>
      <pc:sldChg chg="modSp mod">
        <pc:chgData name="Adrien Osakwe" userId="7a3e290c-eb83-484b-8e3d-d46ef2333477" providerId="ADAL" clId="{C73FC5A2-741E-487B-A969-E301AAC84752}" dt="2025-01-29T21:58:33.578" v="24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C73FC5A2-741E-487B-A969-E301AAC84752}" dt="2025-01-30T15:31:50.496" v="103" actId="20577"/>
        <pc:sldMkLst>
          <pc:docMk/>
          <pc:sldMk cId="944076217" sldId="326"/>
        </pc:sldMkLst>
      </pc:sldChg>
      <pc:sldChg chg="del">
        <pc:chgData name="Adrien Osakwe" userId="7a3e290c-eb83-484b-8e3d-d46ef2333477" providerId="ADAL" clId="{C73FC5A2-741E-487B-A969-E301AAC84752}" dt="2025-01-29T22:08:40.954" v="32" actId="47"/>
        <pc:sldMkLst>
          <pc:docMk/>
          <pc:sldMk cId="2134293922" sldId="339"/>
        </pc:sldMkLst>
      </pc:sldChg>
      <pc:sldChg chg="modSp mod">
        <pc:chgData name="Adrien Osakwe" userId="7a3e290c-eb83-484b-8e3d-d46ef2333477" providerId="ADAL" clId="{C73FC5A2-741E-487B-A969-E301AAC84752}" dt="2025-01-30T20:41:47.614" v="176" actId="20577"/>
        <pc:sldMkLst>
          <pc:docMk/>
          <pc:sldMk cId="580897146" sldId="379"/>
        </pc:sldMkLst>
      </pc:sldChg>
      <pc:sldChg chg="modSp mod">
        <pc:chgData name="Adrien Osakwe" userId="7a3e290c-eb83-484b-8e3d-d46ef2333477" providerId="ADAL" clId="{C73FC5A2-741E-487B-A969-E301AAC84752}" dt="2025-01-30T20:49:01.622" v="180" actId="20578"/>
        <pc:sldMkLst>
          <pc:docMk/>
          <pc:sldMk cId="1411733175" sldId="380"/>
        </pc:sldMkLst>
      </pc:sldChg>
      <pc:sldChg chg="ord">
        <pc:chgData name="Adrien Osakwe" userId="7a3e290c-eb83-484b-8e3d-d46ef2333477" providerId="ADAL" clId="{C73FC5A2-741E-487B-A969-E301AAC84752}" dt="2025-01-30T15:31:10.042" v="83"/>
        <pc:sldMkLst>
          <pc:docMk/>
          <pc:sldMk cId="279535341" sldId="392"/>
        </pc:sldMkLst>
      </pc:sldChg>
      <pc:sldChg chg="addSp delSp modSp mod">
        <pc:chgData name="Adrien Osakwe" userId="7a3e290c-eb83-484b-8e3d-d46ef2333477" providerId="ADAL" clId="{C73FC5A2-741E-487B-A969-E301AAC84752}" dt="2025-01-29T22:08:23.551" v="31" actId="1076"/>
        <pc:sldMkLst>
          <pc:docMk/>
          <pc:sldMk cId="3301951615" sldId="396"/>
        </pc:sldMkLst>
      </pc:sldChg>
      <pc:sldChg chg="addSp delSp modSp mod">
        <pc:chgData name="Adrien Osakwe" userId="7a3e290c-eb83-484b-8e3d-d46ef2333477" providerId="ADAL" clId="{C73FC5A2-741E-487B-A969-E301AAC84752}" dt="2025-01-23T14:02:33.802" v="7" actId="1076"/>
        <pc:sldMkLst>
          <pc:docMk/>
          <pc:sldMk cId="25426801" sldId="399"/>
        </pc:sldMkLst>
      </pc:sldChg>
      <pc:sldChg chg="modSp mod">
        <pc:chgData name="Adrien Osakwe" userId="7a3e290c-eb83-484b-8e3d-d46ef2333477" providerId="ADAL" clId="{C73FC5A2-741E-487B-A969-E301AAC84752}" dt="2025-01-29T22:10:19.303" v="81" actId="1035"/>
        <pc:sldMkLst>
          <pc:docMk/>
          <pc:sldMk cId="2860464347" sldId="405"/>
        </pc:sldMkLst>
      </pc:sldChg>
      <pc:sldChg chg="modSp new mod">
        <pc:chgData name="Adrien Osakwe" userId="7a3e290c-eb83-484b-8e3d-d46ef2333477" providerId="ADAL" clId="{C73FC5A2-741E-487B-A969-E301AAC84752}" dt="2025-01-30T21:25:06.441" v="196" actId="403"/>
        <pc:sldMkLst>
          <pc:docMk/>
          <pc:sldMk cId="3452475629" sldId="411"/>
        </pc:sldMkLst>
      </pc:sldChg>
    </pc:docChg>
  </pc:docChgLst>
  <pc:docChgLst>
    <pc:chgData name="Adrien Osakwe" userId="7a3e290c-eb83-484b-8e3d-d46ef2333477" providerId="ADAL" clId="{78A6C5BD-472B-4DA2-BC3B-9D1B7248E02A}"/>
    <pc:docChg chg="undo custSel addSld delSld modSld sldOrd">
      <pc:chgData name="Adrien Osakwe" userId="7a3e290c-eb83-484b-8e3d-d46ef2333477" providerId="ADAL" clId="{78A6C5BD-472B-4DA2-BC3B-9D1B7248E02A}" dt="2025-06-25T14:48:22.326" v="1074" actId="20577"/>
      <pc:docMkLst>
        <pc:docMk/>
      </pc:docMkLst>
      <pc:sldChg chg="modSp mod">
        <pc:chgData name="Adrien Osakwe" userId="7a3e290c-eb83-484b-8e3d-d46ef2333477" providerId="ADAL" clId="{78A6C5BD-472B-4DA2-BC3B-9D1B7248E02A}" dt="2025-06-25T13:53:34.425" v="289" actId="20577"/>
        <pc:sldMkLst>
          <pc:docMk/>
          <pc:sldMk cId="2389275097" sldId="316"/>
        </pc:sldMkLst>
        <pc:spChg chg="mod">
          <ac:chgData name="Adrien Osakwe" userId="7a3e290c-eb83-484b-8e3d-d46ef2333477" providerId="ADAL" clId="{78A6C5BD-472B-4DA2-BC3B-9D1B7248E02A}" dt="2025-06-25T13:53:34.425" v="289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78A6C5BD-472B-4DA2-BC3B-9D1B7248E02A}" dt="2025-06-25T14:03:47.549" v="318" actId="27636"/>
        <pc:sldMkLst>
          <pc:docMk/>
          <pc:sldMk cId="1592450976" sldId="317"/>
        </pc:sldMkLst>
        <pc:spChg chg="mod">
          <ac:chgData name="Adrien Osakwe" userId="7a3e290c-eb83-484b-8e3d-d46ef2333477" providerId="ADAL" clId="{78A6C5BD-472B-4DA2-BC3B-9D1B7248E02A}" dt="2025-06-25T14:03:47.549" v="318" actId="27636"/>
          <ac:spMkLst>
            <pc:docMk/>
            <pc:sldMk cId="1592450976" sldId="317"/>
            <ac:spMk id="2" creationId="{17E543B8-96E5-F2A9-6F87-38F12D86B60B}"/>
          </ac:spMkLst>
        </pc:spChg>
      </pc:sldChg>
      <pc:sldChg chg="modSp mod">
        <pc:chgData name="Adrien Osakwe" userId="7a3e290c-eb83-484b-8e3d-d46ef2333477" providerId="ADAL" clId="{78A6C5BD-472B-4DA2-BC3B-9D1B7248E02A}" dt="2025-06-25T14:01:22.216" v="298" actId="20577"/>
        <pc:sldMkLst>
          <pc:docMk/>
          <pc:sldMk cId="4007831989" sldId="350"/>
        </pc:sldMkLst>
        <pc:spChg chg="mod">
          <ac:chgData name="Adrien Osakwe" userId="7a3e290c-eb83-484b-8e3d-d46ef2333477" providerId="ADAL" clId="{78A6C5BD-472B-4DA2-BC3B-9D1B7248E02A}" dt="2025-06-25T14:01:22.216" v="298" actId="20577"/>
          <ac:spMkLst>
            <pc:docMk/>
            <pc:sldMk cId="4007831989" sldId="350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78A6C5BD-472B-4DA2-BC3B-9D1B7248E02A}" dt="2025-06-25T14:03:28.938" v="315" actId="20577"/>
        <pc:sldMkLst>
          <pc:docMk/>
          <pc:sldMk cId="1411733175" sldId="380"/>
        </pc:sldMkLst>
        <pc:spChg chg="mod">
          <ac:chgData name="Adrien Osakwe" userId="7a3e290c-eb83-484b-8e3d-d46ef2333477" providerId="ADAL" clId="{78A6C5BD-472B-4DA2-BC3B-9D1B7248E02A}" dt="2025-06-25T14:03:28.938" v="315" actId="20577"/>
          <ac:spMkLst>
            <pc:docMk/>
            <pc:sldMk cId="1411733175" sldId="380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78A6C5BD-472B-4DA2-BC3B-9D1B7248E02A}" dt="2025-06-25T14:03:37.591" v="316" actId="6549"/>
        <pc:sldMkLst>
          <pc:docMk/>
          <pc:sldMk cId="2628845826" sldId="382"/>
        </pc:sldMkLst>
        <pc:spChg chg="mod">
          <ac:chgData name="Adrien Osakwe" userId="7a3e290c-eb83-484b-8e3d-d46ef2333477" providerId="ADAL" clId="{78A6C5BD-472B-4DA2-BC3B-9D1B7248E02A}" dt="2025-06-25T14:03:37.591" v="316" actId="6549"/>
          <ac:spMkLst>
            <pc:docMk/>
            <pc:sldMk cId="2628845826" sldId="382"/>
            <ac:spMk id="2" creationId="{36BF4A6E-5D75-77B9-9DA7-DC7FB331562E}"/>
          </ac:spMkLst>
        </pc:spChg>
      </pc:sldChg>
      <pc:sldChg chg="addSp delSp modSp mod">
        <pc:chgData name="Adrien Osakwe" userId="7a3e290c-eb83-484b-8e3d-d46ef2333477" providerId="ADAL" clId="{78A6C5BD-472B-4DA2-BC3B-9D1B7248E02A}" dt="2025-06-25T13:54:17.342" v="293" actId="1076"/>
        <pc:sldMkLst>
          <pc:docMk/>
          <pc:sldMk cId="3301951615" sldId="396"/>
        </pc:sldMkLst>
        <pc:picChg chg="add mod">
          <ac:chgData name="Adrien Osakwe" userId="7a3e290c-eb83-484b-8e3d-d46ef2333477" providerId="ADAL" clId="{78A6C5BD-472B-4DA2-BC3B-9D1B7248E02A}" dt="2025-06-25T13:54:17.342" v="293" actId="1076"/>
          <ac:picMkLst>
            <pc:docMk/>
            <pc:sldMk cId="3301951615" sldId="396"/>
            <ac:picMk id="3" creationId="{425749C6-6EA5-DFC5-D8C7-019BC29E9A0C}"/>
          </ac:picMkLst>
        </pc:picChg>
      </pc:sldChg>
      <pc:sldChg chg="modSp add del mod ord">
        <pc:chgData name="Adrien Osakwe" userId="7a3e290c-eb83-484b-8e3d-d46ef2333477" providerId="ADAL" clId="{78A6C5BD-472B-4DA2-BC3B-9D1B7248E02A}" dt="2025-06-25T14:12:58.077" v="339" actId="47"/>
        <pc:sldMkLst>
          <pc:docMk/>
          <pc:sldMk cId="1196308962" sldId="400"/>
        </pc:sldMkLst>
        <pc:spChg chg="mod">
          <ac:chgData name="Adrien Osakwe" userId="7a3e290c-eb83-484b-8e3d-d46ef2333477" providerId="ADAL" clId="{78A6C5BD-472B-4DA2-BC3B-9D1B7248E02A}" dt="2025-06-25T14:03:15.089" v="313" actId="6549"/>
          <ac:spMkLst>
            <pc:docMk/>
            <pc:sldMk cId="1196308962" sldId="400"/>
            <ac:spMk id="2" creationId="{5025070E-A51D-C772-26E0-E592BBEFA8AF}"/>
          </ac:spMkLst>
        </pc:spChg>
      </pc:sldChg>
      <pc:sldChg chg="modSp mod ord">
        <pc:chgData name="Adrien Osakwe" userId="7a3e290c-eb83-484b-8e3d-d46ef2333477" providerId="ADAL" clId="{78A6C5BD-472B-4DA2-BC3B-9D1B7248E02A}" dt="2025-06-25T14:48:22.326" v="1074" actId="20577"/>
        <pc:sldMkLst>
          <pc:docMk/>
          <pc:sldMk cId="1071182491" sldId="401"/>
        </pc:sldMkLst>
        <pc:spChg chg="mod">
          <ac:chgData name="Adrien Osakwe" userId="7a3e290c-eb83-484b-8e3d-d46ef2333477" providerId="ADAL" clId="{78A6C5BD-472B-4DA2-BC3B-9D1B7248E02A}" dt="2025-06-25T14:48:22.326" v="1074" actId="20577"/>
          <ac:spMkLst>
            <pc:docMk/>
            <pc:sldMk cId="1071182491" sldId="401"/>
            <ac:spMk id="2" creationId="{3EA0D635-8BC3-9E74-7C31-B9DEB913595F}"/>
          </ac:spMkLst>
        </pc:spChg>
      </pc:sldChg>
      <pc:sldChg chg="modSp">
        <pc:chgData name="Adrien Osakwe" userId="7a3e290c-eb83-484b-8e3d-d46ef2333477" providerId="ADAL" clId="{78A6C5BD-472B-4DA2-BC3B-9D1B7248E02A}" dt="2025-06-25T14:15:05.188" v="820" actId="20577"/>
        <pc:sldMkLst>
          <pc:docMk/>
          <pc:sldMk cId="3096863422" sldId="406"/>
        </pc:sldMkLst>
        <pc:spChg chg="mod">
          <ac:chgData name="Adrien Osakwe" userId="7a3e290c-eb83-484b-8e3d-d46ef2333477" providerId="ADAL" clId="{78A6C5BD-472B-4DA2-BC3B-9D1B7248E02A}" dt="2025-06-25T14:15:05.188" v="820" actId="20577"/>
          <ac:spMkLst>
            <pc:docMk/>
            <pc:sldMk cId="3096863422" sldId="406"/>
            <ac:spMk id="2" creationId="{B23CE1A8-4666-C14A-4847-394F06186EB9}"/>
          </ac:spMkLst>
        </pc:spChg>
      </pc:sldChg>
      <pc:sldChg chg="del ord">
        <pc:chgData name="Adrien Osakwe" userId="7a3e290c-eb83-484b-8e3d-d46ef2333477" providerId="ADAL" clId="{78A6C5BD-472B-4DA2-BC3B-9D1B7248E02A}" dt="2025-06-25T14:16:50.990" v="911" actId="47"/>
        <pc:sldMkLst>
          <pc:docMk/>
          <pc:sldMk cId="3452475629" sldId="411"/>
        </pc:sldMkLst>
      </pc:sldChg>
      <pc:sldChg chg="add">
        <pc:chgData name="Adrien Osakwe" userId="7a3e290c-eb83-484b-8e3d-d46ef2333477" providerId="ADAL" clId="{78A6C5BD-472B-4DA2-BC3B-9D1B7248E02A}" dt="2025-06-25T13:54:27.514" v="294"/>
        <pc:sldMkLst>
          <pc:docMk/>
          <pc:sldMk cId="2135310343" sldId="412"/>
        </pc:sldMkLst>
      </pc:sldChg>
      <pc:sldChg chg="modSp add del mod">
        <pc:chgData name="Adrien Osakwe" userId="7a3e290c-eb83-484b-8e3d-d46ef2333477" providerId="ADAL" clId="{78A6C5BD-472B-4DA2-BC3B-9D1B7248E02A}" dt="2025-06-25T14:02:09.258" v="308"/>
        <pc:sldMkLst>
          <pc:docMk/>
          <pc:sldMk cId="1168570520" sldId="413"/>
        </pc:sldMkLst>
        <pc:spChg chg="mod">
          <ac:chgData name="Adrien Osakwe" userId="7a3e290c-eb83-484b-8e3d-d46ef2333477" providerId="ADAL" clId="{78A6C5BD-472B-4DA2-BC3B-9D1B7248E02A}" dt="2025-06-25T14:02:08.725" v="307" actId="20577"/>
          <ac:spMkLst>
            <pc:docMk/>
            <pc:sldMk cId="1168570520" sldId="413"/>
            <ac:spMk id="2" creationId="{73BC8B6D-251B-8467-3067-1D7AD7F3D738}"/>
          </ac:spMkLst>
        </pc:spChg>
      </pc:sldChg>
      <pc:sldChg chg="modSp new mod">
        <pc:chgData name="Adrien Osakwe" userId="7a3e290c-eb83-484b-8e3d-d46ef2333477" providerId="ADAL" clId="{78A6C5BD-472B-4DA2-BC3B-9D1B7248E02A}" dt="2025-06-25T14:04:10.520" v="337" actId="20577"/>
        <pc:sldMkLst>
          <pc:docMk/>
          <pc:sldMk cId="3822869246" sldId="413"/>
        </pc:sldMkLst>
        <pc:spChg chg="mod">
          <ac:chgData name="Adrien Osakwe" userId="7a3e290c-eb83-484b-8e3d-d46ef2333477" providerId="ADAL" clId="{78A6C5BD-472B-4DA2-BC3B-9D1B7248E02A}" dt="2025-06-25T14:04:10.520" v="337" actId="20577"/>
          <ac:spMkLst>
            <pc:docMk/>
            <pc:sldMk cId="3822869246" sldId="413"/>
            <ac:spMk id="2" creationId="{C84780EA-A2BF-18C3-5D3E-3464028F3601}"/>
          </ac:spMkLst>
        </pc:spChg>
      </pc:sldChg>
      <pc:sldChg chg="modSp add mod modAnim">
        <pc:chgData name="Adrien Osakwe" userId="7a3e290c-eb83-484b-8e3d-d46ef2333477" providerId="ADAL" clId="{78A6C5BD-472B-4DA2-BC3B-9D1B7248E02A}" dt="2025-06-25T14:17:08.591" v="912"/>
        <pc:sldMkLst>
          <pc:docMk/>
          <pc:sldMk cId="1686466894" sldId="414"/>
        </pc:sldMkLst>
        <pc:spChg chg="mod">
          <ac:chgData name="Adrien Osakwe" userId="7a3e290c-eb83-484b-8e3d-d46ef2333477" providerId="ADAL" clId="{78A6C5BD-472B-4DA2-BC3B-9D1B7248E02A}" dt="2025-06-25T14:15:22.580" v="837" actId="20577"/>
          <ac:spMkLst>
            <pc:docMk/>
            <pc:sldMk cId="1686466894" sldId="414"/>
            <ac:spMk id="2" creationId="{343751EF-D081-B173-BEF1-BAD54401CDA4}"/>
          </ac:spMkLst>
        </pc:spChg>
      </pc:sldChg>
      <pc:sldChg chg="modSp add mod">
        <pc:chgData name="Adrien Osakwe" userId="7a3e290c-eb83-484b-8e3d-d46ef2333477" providerId="ADAL" clId="{78A6C5BD-472B-4DA2-BC3B-9D1B7248E02A}" dt="2025-06-25T14:25:17.377" v="999" actId="20577"/>
        <pc:sldMkLst>
          <pc:docMk/>
          <pc:sldMk cId="3592577252" sldId="415"/>
        </pc:sldMkLst>
        <pc:spChg chg="mod">
          <ac:chgData name="Adrien Osakwe" userId="7a3e290c-eb83-484b-8e3d-d46ef2333477" providerId="ADAL" clId="{78A6C5BD-472B-4DA2-BC3B-9D1B7248E02A}" dt="2025-06-25T14:25:17.377" v="999" actId="20577"/>
          <ac:spMkLst>
            <pc:docMk/>
            <pc:sldMk cId="3592577252" sldId="415"/>
            <ac:spMk id="2" creationId="{47F55FDA-5B7A-0A15-4B0E-B0E183049B90}"/>
          </ac:spMkLst>
        </pc:spChg>
      </pc:sldChg>
    </pc:docChg>
  </pc:docChgLst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</pc:sldMasterChg>
    </pc:docChg>
  </pc:docChgLst>
  <pc:docChgLst>
    <pc:chgData name="Adrien Osakwe" userId="7a3e290c-eb83-484b-8e3d-d46ef2333477" providerId="ADAL" clId="{03CCF045-E3F0-4C0B-99C0-AE5DE6B41DEC}"/>
    <pc:docChg chg="custSel modSld">
      <pc:chgData name="Adrien Osakwe" userId="7a3e290c-eb83-484b-8e3d-d46ef2333477" providerId="ADAL" clId="{03CCF045-E3F0-4C0B-99C0-AE5DE6B41DEC}" dt="2024-07-12T19:45:51.572" v="442" actId="20577"/>
      <pc:docMkLst>
        <pc:docMk/>
      </pc:docMkLst>
      <pc:sldChg chg="modSp mod">
        <pc:chgData name="Adrien Osakwe" userId="7a3e290c-eb83-484b-8e3d-d46ef2333477" providerId="ADAL" clId="{03CCF045-E3F0-4C0B-99C0-AE5DE6B41DEC}" dt="2024-07-11T18:03:58.954" v="12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03CCF045-E3F0-4C0B-99C0-AE5DE6B41DEC}" dt="2024-07-12T03:51:49.774" v="99" actId="20577"/>
        <pc:sldMkLst>
          <pc:docMk/>
          <pc:sldMk cId="3623309075" sldId="373"/>
        </pc:sldMkLst>
      </pc:sldChg>
      <pc:sldChg chg="modSp mod">
        <pc:chgData name="Adrien Osakwe" userId="7a3e290c-eb83-484b-8e3d-d46ef2333477" providerId="ADAL" clId="{03CCF045-E3F0-4C0B-99C0-AE5DE6B41DEC}" dt="2024-07-12T19:06:30.296" v="276" actId="403"/>
        <pc:sldMkLst>
          <pc:docMk/>
          <pc:sldMk cId="1411733175" sldId="380"/>
        </pc:sldMkLst>
      </pc:sldChg>
      <pc:sldChg chg="modAnim">
        <pc:chgData name="Adrien Osakwe" userId="7a3e290c-eb83-484b-8e3d-d46ef2333477" providerId="ADAL" clId="{03CCF045-E3F0-4C0B-99C0-AE5DE6B41DEC}" dt="2024-07-12T16:33:54.530" v="270"/>
        <pc:sldMkLst>
          <pc:docMk/>
          <pc:sldMk cId="1245366370" sldId="381"/>
        </pc:sldMkLst>
      </pc:sldChg>
      <pc:sldChg chg="addSp delSp modSp mod">
        <pc:chgData name="Adrien Osakwe" userId="7a3e290c-eb83-484b-8e3d-d46ef2333477" providerId="ADAL" clId="{03CCF045-E3F0-4C0B-99C0-AE5DE6B41DEC}" dt="2024-07-11T18:05:45.354" v="21" actId="1076"/>
        <pc:sldMkLst>
          <pc:docMk/>
          <pc:sldMk cId="3301951615" sldId="396"/>
        </pc:sldMkLst>
      </pc:sldChg>
      <pc:sldChg chg="addSp delSp modSp mod">
        <pc:chgData name="Adrien Osakwe" userId="7a3e290c-eb83-484b-8e3d-d46ef2333477" providerId="ADAL" clId="{03CCF045-E3F0-4C0B-99C0-AE5DE6B41DEC}" dt="2024-07-11T18:08:06.068" v="29" actId="1076"/>
        <pc:sldMkLst>
          <pc:docMk/>
          <pc:sldMk cId="25426801" sldId="399"/>
        </pc:sldMkLst>
      </pc:sldChg>
      <pc:sldChg chg="modSp mod modNotesTx">
        <pc:chgData name="Adrien Osakwe" userId="7a3e290c-eb83-484b-8e3d-d46ef2333477" providerId="ADAL" clId="{03CCF045-E3F0-4C0B-99C0-AE5DE6B41DEC}" dt="2024-07-12T19:45:51.572" v="442" actId="20577"/>
        <pc:sldMkLst>
          <pc:docMk/>
          <pc:sldMk cId="1071182491" sldId="401"/>
        </pc:sldMkLst>
      </pc:sldChg>
      <pc:sldChg chg="modAnim">
        <pc:chgData name="Adrien Osakwe" userId="7a3e290c-eb83-484b-8e3d-d46ef2333477" providerId="ADAL" clId="{03CCF045-E3F0-4C0B-99C0-AE5DE6B41DEC}" dt="2024-07-12T04:04:37.888" v="100"/>
        <pc:sldMkLst>
          <pc:docMk/>
          <pc:sldMk cId="3096863422" sldId="406"/>
        </pc:sldMkLst>
      </pc:sldChg>
    </pc:docChg>
  </pc:docChgLst>
  <pc:docChgLst>
    <pc:chgData name="Adrien Osakwe" userId="7a3e290c-eb83-484b-8e3d-d46ef2333477" providerId="ADAL" clId="{93F5B01C-7448-4485-97BB-0EA222AE854C}"/>
    <pc:docChg chg="undo custSel delSld modSld modMainMaster">
      <pc:chgData name="Adrien Osakwe" userId="7a3e290c-eb83-484b-8e3d-d46ef2333477" providerId="ADAL" clId="{93F5B01C-7448-4485-97BB-0EA222AE854C}" dt="2024-09-25T16:28:28.068" v="308" actId="20577"/>
      <pc:docMkLst>
        <pc:docMk/>
      </pc:docMkLst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592450976" sldId="31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43592756" sldId="318"/>
        </pc:sldMkLst>
      </pc:sldChg>
      <pc:sldChg chg="modSp mod">
        <pc:chgData name="Adrien Osakwe" userId="7a3e290c-eb83-484b-8e3d-d46ef2333477" providerId="ADAL" clId="{93F5B01C-7448-4485-97BB-0EA222AE854C}" dt="2024-09-23T15:51:59.653" v="137" actId="1076"/>
        <pc:sldMkLst>
          <pc:docMk/>
          <pc:sldMk cId="116534369" sldId="31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11111868" sldId="32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20605204" sldId="321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607115465" sldId="32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151990461" sldId="32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537293915" sldId="32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30669974" sldId="32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944076217" sldId="32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120015113" sldId="327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3510116900" sldId="32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980553902" sldId="32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527684309" sldId="33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890084902" sldId="331"/>
        </pc:sldMkLst>
      </pc:sldChg>
      <pc:sldChg chg="modSp mod">
        <pc:chgData name="Adrien Osakwe" userId="7a3e290c-eb83-484b-8e3d-d46ef2333477" providerId="ADAL" clId="{93F5B01C-7448-4485-97BB-0EA222AE854C}" dt="2024-09-23T15:51:48.442" v="135" actId="1076"/>
        <pc:sldMkLst>
          <pc:docMk/>
          <pc:sldMk cId="910056172" sldId="33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34442937" sldId="33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565697555" sldId="33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165173319" sldId="33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49104538" sldId="33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209846115" sldId="33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134293922" sldId="339"/>
        </pc:sldMkLst>
      </pc:sldChg>
      <pc:sldChg chg="modSp del mod">
        <pc:chgData name="Adrien Osakwe" userId="7a3e290c-eb83-484b-8e3d-d46ef2333477" providerId="ADAL" clId="{93F5B01C-7448-4485-97BB-0EA222AE854C}" dt="2024-09-23T15:52:39.378" v="141" actId="47"/>
        <pc:sldMkLst>
          <pc:docMk/>
          <pc:sldMk cId="1433220311" sldId="34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442157030" sldId="34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212101275" sldId="34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23855522" sldId="34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81245530" sldId="34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11691246" sldId="34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458676307" sldId="34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8561724" sldId="34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07831989" sldId="350"/>
        </pc:sldMkLst>
      </pc:sldChg>
      <pc:sldChg chg="modSp mod">
        <pc:chgData name="Adrien Osakwe" userId="7a3e290c-eb83-484b-8e3d-d46ef2333477" providerId="ADAL" clId="{93F5B01C-7448-4485-97BB-0EA222AE854C}" dt="2024-09-23T13:51:20.533" v="50"/>
        <pc:sldMkLst>
          <pc:docMk/>
          <pc:sldMk cId="3449938012" sldId="35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59543809" sldId="35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79477224" sldId="353"/>
        </pc:sldMkLst>
      </pc:sldChg>
      <pc:sldChg chg="modSp modAnim">
        <pc:chgData name="Adrien Osakwe" userId="7a3e290c-eb83-484b-8e3d-d46ef2333477" providerId="ADAL" clId="{93F5B01C-7448-4485-97BB-0EA222AE854C}" dt="2024-09-23T17:35:01.183" v="249" actId="20577"/>
        <pc:sldMkLst>
          <pc:docMk/>
          <pc:sldMk cId="2708706530" sldId="35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84145476" sldId="35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713402376" sldId="35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21916716" sldId="35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120917082" sldId="36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74465704" sldId="36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764023165" sldId="36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31984245" sldId="364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276014679" sldId="36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55415922" sldId="36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837531258" sldId="36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78388880" sldId="371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907190213" sldId="372"/>
        </pc:sldMkLst>
      </pc:sldChg>
      <pc:sldChg chg="modSp mod">
        <pc:chgData name="Adrien Osakwe" userId="7a3e290c-eb83-484b-8e3d-d46ef2333477" providerId="ADAL" clId="{93F5B01C-7448-4485-97BB-0EA222AE854C}" dt="2024-09-25T12:48:55.178" v="302" actId="20577"/>
        <pc:sldMkLst>
          <pc:docMk/>
          <pc:sldMk cId="3623309075" sldId="37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74360721" sldId="37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311449531" sldId="375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616421621" sldId="37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96213204" sldId="37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513683659" sldId="37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80897146" sldId="379"/>
        </pc:sldMkLst>
      </pc:sldChg>
      <pc:sldChg chg="modSp mod">
        <pc:chgData name="Adrien Osakwe" userId="7a3e290c-eb83-484b-8e3d-d46ef2333477" providerId="ADAL" clId="{93F5B01C-7448-4485-97BB-0EA222AE854C}" dt="2024-09-25T14:27:33.036" v="304" actId="27636"/>
        <pc:sldMkLst>
          <pc:docMk/>
          <pc:sldMk cId="1411733175" sldId="380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245366370" sldId="38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28845826" sldId="38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68935855" sldId="38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223853117" sldId="384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502566039" sldId="385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074610716" sldId="386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536054258" sldId="39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94625283" sldId="391"/>
        </pc:sldMkLst>
      </pc:sldChg>
      <pc:sldChg chg="modSp mod">
        <pc:chgData name="Adrien Osakwe" userId="7a3e290c-eb83-484b-8e3d-d46ef2333477" providerId="ADAL" clId="{93F5B01C-7448-4485-97BB-0EA222AE854C}" dt="2024-09-23T15:52:30.481" v="140" actId="14100"/>
        <pc:sldMkLst>
          <pc:docMk/>
          <pc:sldMk cId="279535341" sldId="39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268438258" sldId="394"/>
        </pc:sldMkLst>
      </pc:sldChg>
      <pc:sldChg chg="modSp mod">
        <pc:chgData name="Adrien Osakwe" userId="7a3e290c-eb83-484b-8e3d-d46ef2333477" providerId="ADAL" clId="{93F5B01C-7448-4485-97BB-0EA222AE854C}" dt="2024-09-23T15:51:33.796" v="112" actId="1035"/>
        <pc:sldMkLst>
          <pc:docMk/>
          <pc:sldMk cId="1324269546" sldId="395"/>
        </pc:sldMkLst>
      </pc:sldChg>
      <pc:sldChg chg="addSp delSp modSp mod">
        <pc:chgData name="Adrien Osakwe" userId="7a3e290c-eb83-484b-8e3d-d46ef2333477" providerId="ADAL" clId="{93F5B01C-7448-4485-97BB-0EA222AE854C}" dt="2024-09-23T15:51:42.660" v="134" actId="1035"/>
        <pc:sldMkLst>
          <pc:docMk/>
          <pc:sldMk cId="3301951615" sldId="396"/>
        </pc:sldMkLst>
      </pc:sldChg>
      <pc:sldChg chg="addSp delSp modSp mod">
        <pc:chgData name="Adrien Osakwe" userId="7a3e290c-eb83-484b-8e3d-d46ef2333477" providerId="ADAL" clId="{93F5B01C-7448-4485-97BB-0EA222AE854C}" dt="2024-09-23T13:51:48.996" v="54"/>
        <pc:sldMkLst>
          <pc:docMk/>
          <pc:sldMk cId="25426801" sldId="39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96308962" sldId="400"/>
        </pc:sldMkLst>
      </pc:sldChg>
      <pc:sldChg chg="modSp mod">
        <pc:chgData name="Adrien Osakwe" userId="7a3e290c-eb83-484b-8e3d-d46ef2333477" providerId="ADAL" clId="{93F5B01C-7448-4485-97BB-0EA222AE854C}" dt="2024-09-25T16:28:28.068" v="308" actId="20577"/>
        <pc:sldMkLst>
          <pc:docMk/>
          <pc:sldMk cId="1071182491" sldId="40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41003190" sldId="40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247047046" sldId="40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81280313" sldId="40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860464347" sldId="40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96863422" sldId="40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34393779" sldId="40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48630436" sldId="40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74809858" sldId="40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48846235" sldId="410"/>
        </pc:sldMkLst>
      </pc:sldChg>
      <pc:sldMasterChg chg="addSp modSp modSldLayout">
        <pc:chgData name="Adrien Osakwe" userId="7a3e290c-eb83-484b-8e3d-d46ef2333477" providerId="ADAL" clId="{93F5B01C-7448-4485-97BB-0EA222AE854C}" dt="2024-09-23T15:51:06.107" v="70"/>
        <pc:sldMasterMkLst>
          <pc:docMk/>
          <pc:sldMasterMk cId="878394261" sldId="2147483672"/>
        </pc:sldMasterMkLst>
        <pc:sldLayoutChg chg="addSp modSp mod">
          <pc:chgData name="Adrien Osakwe" userId="7a3e290c-eb83-484b-8e3d-d46ef2333477" providerId="ADAL" clId="{93F5B01C-7448-4485-97BB-0EA222AE854C}" dt="2024-09-23T15:50:55.230" v="68" actId="14100"/>
          <pc:sldLayoutMkLst>
            <pc:docMk/>
            <pc:sldMasterMk cId="878394261" sldId="2147483672"/>
            <pc:sldLayoutMk cId="322694191" sldId="2147483670"/>
          </pc:sldLayoutMkLst>
        </pc:sldLayoutChg>
        <pc:sldLayoutChg chg="addSp modSp">
          <pc:chgData name="Adrien Osakwe" userId="7a3e290c-eb83-484b-8e3d-d46ef2333477" providerId="ADAL" clId="{93F5B01C-7448-4485-97BB-0EA222AE854C}" dt="2024-09-23T15:51:06.107" v="70"/>
          <pc:sldLayoutMkLst>
            <pc:docMk/>
            <pc:sldMasterMk cId="878394261" sldId="2147483672"/>
            <pc:sldLayoutMk cId="2582091118" sldId="2147483673"/>
          </pc:sldLayoutMkLst>
        </pc:sldLayoutChg>
        <pc:sldLayoutChg chg="modSp mod">
          <pc:chgData name="Adrien Osakwe" userId="7a3e290c-eb83-484b-8e3d-d46ef2333477" providerId="ADAL" clId="{93F5B01C-7448-4485-97BB-0EA222AE854C}" dt="2024-09-23T15:49:38.454" v="59" actId="1076"/>
          <pc:sldLayoutMkLst>
            <pc:docMk/>
            <pc:sldMasterMk cId="878394261" sldId="2147483672"/>
            <pc:sldLayoutMk cId="1042112912" sldId="2147483675"/>
          </pc:sldLayoutMkLst>
        </pc:sldLayoutChg>
      </pc:sldMasterChg>
      <pc:sldMasterChg chg="addSp modSldLayout">
        <pc:chgData name="Adrien Osakwe" userId="7a3e290c-eb83-484b-8e3d-d46ef2333477" providerId="ADAL" clId="{93F5B01C-7448-4485-97BB-0EA222AE854C}" dt="2024-09-23T13:48:01.392" v="24"/>
        <pc:sldMasterMkLst>
          <pc:docMk/>
          <pc:sldMasterMk cId="527922790" sldId="2147483682"/>
        </pc:sldMasterMkLst>
        <pc:sldLayoutChg chg="addSp">
          <pc:chgData name="Adrien Osakwe" userId="7a3e290c-eb83-484b-8e3d-d46ef2333477" providerId="ADAL" clId="{93F5B01C-7448-4485-97BB-0EA222AE854C}" dt="2024-09-23T13:48:01.392" v="24"/>
          <pc:sldLayoutMkLst>
            <pc:docMk/>
            <pc:sldMasterMk cId="527922790" sldId="2147483682"/>
            <pc:sldLayoutMk cId="1342519350" sldId="2147483683"/>
          </pc:sldLayoutMkLst>
        </pc:sldLayoutChg>
        <pc:sldLayoutChg chg="addSp">
          <pc:chgData name="Adrien Osakwe" userId="7a3e290c-eb83-484b-8e3d-d46ef2333477" providerId="ADAL" clId="{93F5B01C-7448-4485-97BB-0EA222AE854C}" dt="2024-09-23T13:48:01.392" v="24"/>
          <pc:sldLayoutMkLst>
            <pc:docMk/>
            <pc:sldMasterMk cId="527922790" sldId="2147483682"/>
            <pc:sldLayoutMk cId="2446750973" sldId="2147483684"/>
          </pc:sldLayoutMkLst>
        </pc:sldLayoutChg>
      </pc:sldMasterChg>
      <pc:sldMasterChg chg="addSp modSldLayout">
        <pc:chgData name="Adrien Osakwe" userId="7a3e290c-eb83-484b-8e3d-d46ef2333477" providerId="ADAL" clId="{93F5B01C-7448-4485-97BB-0EA222AE854C}" dt="2024-09-23T13:51:20.533" v="50"/>
        <pc:sldMasterMkLst>
          <pc:docMk/>
          <pc:sldMasterMk cId="632110095" sldId="2147483682"/>
        </pc:sldMasterMkLst>
        <pc:sldLayoutChg chg="addSp delSp">
          <pc:chgData name="Adrien Osakwe" userId="7a3e290c-eb83-484b-8e3d-d46ef2333477" providerId="ADAL" clId="{93F5B01C-7448-4485-97BB-0EA222AE854C}" dt="2024-09-23T13:51:20.533" v="50"/>
          <pc:sldLayoutMkLst>
            <pc:docMk/>
            <pc:sldMasterMk cId="632110095" sldId="2147483682"/>
            <pc:sldLayoutMk cId="4205991556" sldId="2147483694"/>
          </pc:sldLayoutMkLst>
        </pc:sldLayoutChg>
        <pc:sldLayoutChg chg="addSp delSp">
          <pc:chgData name="Adrien Osakwe" userId="7a3e290c-eb83-484b-8e3d-d46ef2333477" providerId="ADAL" clId="{93F5B01C-7448-4485-97BB-0EA222AE854C}" dt="2024-09-23T13:51:20.533" v="50"/>
          <pc:sldLayoutMkLst>
            <pc:docMk/>
            <pc:sldMasterMk cId="632110095" sldId="2147483682"/>
            <pc:sldLayoutMk cId="1910449297" sldId="2147483695"/>
          </pc:sldLayoutMkLst>
        </pc:sldLayoutChg>
      </pc:sldMasterChg>
      <pc:sldMasterChg chg="addSp modSldLayout">
        <pc:chgData name="Adrien Osakwe" userId="7a3e290c-eb83-484b-8e3d-d46ef2333477" providerId="ADAL" clId="{93F5B01C-7448-4485-97BB-0EA222AE854C}" dt="2024-09-23T13:51:29.865" v="51"/>
        <pc:sldMasterMkLst>
          <pc:docMk/>
          <pc:sldMasterMk cId="2964347157" sldId="2147483682"/>
        </pc:sldMasterMkLst>
        <pc:sldLayoutChg chg="addSp">
          <pc:chgData name="Adrien Osakwe" userId="7a3e290c-eb83-484b-8e3d-d46ef2333477" providerId="ADAL" clId="{93F5B01C-7448-4485-97BB-0EA222AE854C}" dt="2024-09-23T13:51:29.865" v="51"/>
          <pc:sldLayoutMkLst>
            <pc:docMk/>
            <pc:sldMasterMk cId="2964347157" sldId="2147483682"/>
            <pc:sldLayoutMk cId="3241548322" sldId="2147483683"/>
          </pc:sldLayoutMkLst>
        </pc:sldLayoutChg>
        <pc:sldLayoutChg chg="addSp">
          <pc:chgData name="Adrien Osakwe" userId="7a3e290c-eb83-484b-8e3d-d46ef2333477" providerId="ADAL" clId="{93F5B01C-7448-4485-97BB-0EA222AE854C}" dt="2024-09-23T13:51:29.865" v="51"/>
          <pc:sldLayoutMkLst>
            <pc:docMk/>
            <pc:sldMasterMk cId="2964347157" sldId="2147483682"/>
            <pc:sldLayoutMk cId="2832340829" sldId="2147483684"/>
          </pc:sldLayoutMkLst>
        </pc:sldLayoutChg>
      </pc:sldMasterChg>
    </pc:docChg>
  </pc:docChgLst>
  <pc:docChgLst>
    <pc:chgData name="Adrien Osakwe" userId="7a3e290c-eb83-484b-8e3d-d46ef2333477" providerId="ADAL" clId="{5B51D7F7-FA23-4C2A-886A-86A78B06FF7E}"/>
    <pc:docChg chg="undo custSel addSld delSld modSld sldOrd">
      <pc:chgData name="Adrien Osakwe" userId="7a3e290c-eb83-484b-8e3d-d46ef2333477" providerId="ADAL" clId="{5B51D7F7-FA23-4C2A-886A-86A78B06FF7E}" dt="2022-09-01T17:06:47.014" v="4480" actId="20577"/>
      <pc:docMkLst>
        <pc:docMk/>
      </pc:docMkLst>
      <pc:sldChg chg="modSp mod">
        <pc:chgData name="Adrien Osakwe" userId="7a3e290c-eb83-484b-8e3d-d46ef2333477" providerId="ADAL" clId="{5B51D7F7-FA23-4C2A-886A-86A78B06FF7E}" dt="2022-09-01T12:16:41.428" v="23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5B51D7F7-FA23-4C2A-886A-86A78B06FF7E}" dt="2022-09-01T12:17:02.688" v="81" actId="5793"/>
        <pc:sldMkLst>
          <pc:docMk/>
          <pc:sldMk cId="1592450976" sldId="317"/>
        </pc:sldMkLst>
      </pc:sldChg>
      <pc:sldChg chg="modSp mod">
        <pc:chgData name="Adrien Osakwe" userId="7a3e290c-eb83-484b-8e3d-d46ef2333477" providerId="ADAL" clId="{5B51D7F7-FA23-4C2A-886A-86A78B06FF7E}" dt="2022-09-01T17:06:47.014" v="4480" actId="20577"/>
        <pc:sldMkLst>
          <pc:docMk/>
          <pc:sldMk cId="4043592756" sldId="318"/>
        </pc:sldMkLst>
      </pc:sldChg>
      <pc:sldChg chg="modSp mod ord">
        <pc:chgData name="Adrien Osakwe" userId="7a3e290c-eb83-484b-8e3d-d46ef2333477" providerId="ADAL" clId="{5B51D7F7-FA23-4C2A-886A-86A78B06FF7E}" dt="2022-09-01T12:44:55.582" v="1141"/>
        <pc:sldMkLst>
          <pc:docMk/>
          <pc:sldMk cId="980553902" sldId="329"/>
        </pc:sldMkLst>
      </pc:sldChg>
      <pc:sldChg chg="modSp modAnim">
        <pc:chgData name="Adrien Osakwe" userId="7a3e290c-eb83-484b-8e3d-d46ef2333477" providerId="ADAL" clId="{5B51D7F7-FA23-4C2A-886A-86A78B06FF7E}" dt="2022-09-01T12:42:23.953" v="1139" actId="20577"/>
        <pc:sldMkLst>
          <pc:docMk/>
          <pc:sldMk cId="890084902" sldId="331"/>
        </pc:sldMkLst>
      </pc:sldChg>
      <pc:sldChg chg="modSp add mod">
        <pc:chgData name="Adrien Osakwe" userId="7a3e290c-eb83-484b-8e3d-d46ef2333477" providerId="ADAL" clId="{5B51D7F7-FA23-4C2A-886A-86A78B06FF7E}" dt="2022-09-01T12:18:43.009" v="141" actId="20577"/>
        <pc:sldMkLst>
          <pc:docMk/>
          <pc:sldMk cId="2628845826" sldId="382"/>
        </pc:sldMkLst>
      </pc:sldChg>
      <pc:sldChg chg="modSp new mod ord">
        <pc:chgData name="Adrien Osakwe" userId="7a3e290c-eb83-484b-8e3d-d46ef2333477" providerId="ADAL" clId="{5B51D7F7-FA23-4C2A-886A-86A78B06FF7E}" dt="2022-09-01T15:41:10.940" v="4459" actId="20577"/>
        <pc:sldMkLst>
          <pc:docMk/>
          <pc:sldMk cId="368935855" sldId="383"/>
        </pc:sldMkLst>
      </pc:sldChg>
      <pc:sldChg chg="new del">
        <pc:chgData name="Adrien Osakwe" userId="7a3e290c-eb83-484b-8e3d-d46ef2333477" providerId="ADAL" clId="{5B51D7F7-FA23-4C2A-886A-86A78B06FF7E}" dt="2022-09-01T12:19:11.572" v="143" actId="47"/>
        <pc:sldMkLst>
          <pc:docMk/>
          <pc:sldMk cId="3650501706" sldId="383"/>
        </pc:sldMkLst>
      </pc:sldChg>
      <pc:sldChg chg="modSp new mod">
        <pc:chgData name="Adrien Osakwe" userId="7a3e290c-eb83-484b-8e3d-d46ef2333477" providerId="ADAL" clId="{5B51D7F7-FA23-4C2A-886A-86A78B06FF7E}" dt="2022-09-01T12:34:54.801" v="581" actId="20577"/>
        <pc:sldMkLst>
          <pc:docMk/>
          <pc:sldMk cId="4223853117" sldId="384"/>
        </pc:sldMkLst>
      </pc:sldChg>
      <pc:sldChg chg="modSp add mod">
        <pc:chgData name="Adrien Osakwe" userId="7a3e290c-eb83-484b-8e3d-d46ef2333477" providerId="ADAL" clId="{5B51D7F7-FA23-4C2A-886A-86A78B06FF7E}" dt="2022-09-01T14:44:02.210" v="3225" actId="20577"/>
        <pc:sldMkLst>
          <pc:docMk/>
          <pc:sldMk cId="2502566039" sldId="385"/>
        </pc:sldMkLst>
      </pc:sldChg>
      <pc:sldChg chg="add del">
        <pc:chgData name="Adrien Osakwe" userId="7a3e290c-eb83-484b-8e3d-d46ef2333477" providerId="ADAL" clId="{5B51D7F7-FA23-4C2A-886A-86A78B06FF7E}" dt="2022-09-01T12:20:16.894" v="251"/>
        <pc:sldMkLst>
          <pc:docMk/>
          <pc:sldMk cId="3023783893" sldId="385"/>
        </pc:sldMkLst>
      </pc:sldChg>
      <pc:sldChg chg="modSp add mod">
        <pc:chgData name="Adrien Osakwe" userId="7a3e290c-eb83-484b-8e3d-d46ef2333477" providerId="ADAL" clId="{5B51D7F7-FA23-4C2A-886A-86A78B06FF7E}" dt="2022-09-01T13:04:08.024" v="2265" actId="403"/>
        <pc:sldMkLst>
          <pc:docMk/>
          <pc:sldMk cId="2074610716" sldId="386"/>
        </pc:sldMkLst>
      </pc:sldChg>
      <pc:sldChg chg="new del">
        <pc:chgData name="Adrien Osakwe" userId="7a3e290c-eb83-484b-8e3d-d46ef2333477" providerId="ADAL" clId="{5B51D7F7-FA23-4C2A-886A-86A78B06FF7E}" dt="2022-09-01T12:41:00.689" v="1038" actId="47"/>
        <pc:sldMkLst>
          <pc:docMk/>
          <pc:sldMk cId="4196989295" sldId="387"/>
        </pc:sldMkLst>
      </pc:sldChg>
      <pc:sldChg chg="modSp add mod">
        <pc:chgData name="Adrien Osakwe" userId="7a3e290c-eb83-484b-8e3d-d46ef2333477" providerId="ADAL" clId="{5B51D7F7-FA23-4C2A-886A-86A78B06FF7E}" dt="2022-09-01T15:09:57.770" v="4194" actId="20577"/>
        <pc:sldMkLst>
          <pc:docMk/>
          <pc:sldMk cId="1880580410" sldId="388"/>
        </pc:sldMkLst>
      </pc:sldChg>
      <pc:sldChg chg="modSp new del mod">
        <pc:chgData name="Adrien Osakwe" userId="7a3e290c-eb83-484b-8e3d-d46ef2333477" providerId="ADAL" clId="{5B51D7F7-FA23-4C2A-886A-86A78B06FF7E}" dt="2022-09-01T12:41:37.457" v="1059" actId="47"/>
        <pc:sldMkLst>
          <pc:docMk/>
          <pc:sldMk cId="1774296659" sldId="389"/>
        </pc:sldMkLst>
      </pc:sldChg>
      <pc:sldChg chg="modSp add mod">
        <pc:chgData name="Adrien Osakwe" userId="7a3e290c-eb83-484b-8e3d-d46ef2333477" providerId="ADAL" clId="{5B51D7F7-FA23-4C2A-886A-86A78B06FF7E}" dt="2022-09-01T15:44:02.953" v="4461" actId="27636"/>
        <pc:sldMkLst>
          <pc:docMk/>
          <pc:sldMk cId="2536054258" sldId="390"/>
        </pc:sldMkLst>
      </pc:sldChg>
      <pc:sldChg chg="modSp new mod ord">
        <pc:chgData name="Adrien Osakwe" userId="7a3e290c-eb83-484b-8e3d-d46ef2333477" providerId="ADAL" clId="{5B51D7F7-FA23-4C2A-886A-86A78B06FF7E}" dt="2022-09-01T15:37:29.361" v="4456" actId="20577"/>
        <pc:sldMkLst>
          <pc:docMk/>
          <pc:sldMk cId="1094625283" sldId="391"/>
        </pc:sldMkLst>
      </pc:sldChg>
      <pc:sldChg chg="add">
        <pc:chgData name="Adrien Osakwe" userId="7a3e290c-eb83-484b-8e3d-d46ef2333477" providerId="ADAL" clId="{5B51D7F7-FA23-4C2A-886A-86A78B06FF7E}" dt="2022-09-01T14:57:29.232" v="3505"/>
        <pc:sldMkLst>
          <pc:docMk/>
          <pc:sldMk cId="279535341" sldId="392"/>
        </pc:sldMkLst>
      </pc:sldChg>
      <pc:sldChg chg="modSp new del mod">
        <pc:chgData name="Adrien Osakwe" userId="7a3e290c-eb83-484b-8e3d-d46ef2333477" providerId="ADAL" clId="{5B51D7F7-FA23-4C2A-886A-86A78B06FF7E}" dt="2022-09-01T14:44:10.486" v="3226" actId="47"/>
        <pc:sldMkLst>
          <pc:docMk/>
          <pc:sldMk cId="1517968972" sldId="392"/>
        </pc:sldMkLst>
      </pc:sldChg>
      <pc:sldChg chg="modSp add mod">
        <pc:chgData name="Adrien Osakwe" userId="7a3e290c-eb83-484b-8e3d-d46ef2333477" providerId="ADAL" clId="{5B51D7F7-FA23-4C2A-886A-86A78B06FF7E}" dt="2022-09-01T15:03:27.120" v="3805" actId="20577"/>
        <pc:sldMkLst>
          <pc:docMk/>
          <pc:sldMk cId="948834899" sldId="393"/>
        </pc:sldMkLst>
      </pc:sldChg>
      <pc:sldChg chg="modSp add mod">
        <pc:chgData name="Adrien Osakwe" userId="7a3e290c-eb83-484b-8e3d-d46ef2333477" providerId="ADAL" clId="{5B51D7F7-FA23-4C2A-886A-86A78B06FF7E}" dt="2022-09-01T15:12:57.981" v="4388" actId="20577"/>
        <pc:sldMkLst>
          <pc:docMk/>
          <pc:sldMk cId="4268438258" sldId="3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7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4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0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3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a more streamlined commit history</a:t>
            </a:r>
          </a:p>
          <a:p>
            <a:endParaRPr lang="en-CA" dirty="0"/>
          </a:p>
          <a:p>
            <a:r>
              <a:rPr lang="en-CA" dirty="0"/>
              <a:t>F</a:t>
            </a:r>
          </a:p>
          <a:p>
            <a:endParaRPr lang="en-CA" dirty="0"/>
          </a:p>
          <a:p>
            <a:r>
              <a:rPr lang="en-CA" dirty="0"/>
              <a:t>Use different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657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 this slide I can just open GitHub and explore the different features and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73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3C3E4-43CE-88DB-34EB-55A09F149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E80EE-7B95-F60E-06D3-AC4E3E16E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8A18A-ED3D-030A-6598-EF119BF0B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46FB-600C-4396-DA18-7F7F6C27A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9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7D7B-DFD7-38CF-ACC1-EF67DEA2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B9D5F-818B-7145-4B2B-D70DE751F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900F7-AAE5-FC7E-AEED-52FBE06DD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9D0B-8E9F-B0B1-4A70-210F4AABF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42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17C0-9289-B8F9-2C7D-6B450ADA8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527E6-ABB6-22CC-A997-13EB698C5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ED66C-ADF7-BEB8-F592-C64EA282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786E7-F0AC-C659-6263-9C503405F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45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in future share zip files for projects to reduce fork 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166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C2CEB-D41E-A219-622E-029138D8B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B7B85-84E8-D561-4F2B-4B11FA81C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9866D-19FB-49E0-47CC-B218A47D2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F819-8BAD-234A-60D7-DB4287536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25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Push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Control over additions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91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activity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Staging Area</a:t>
            </a:r>
          </a:p>
          <a:p>
            <a:r>
              <a:rPr lang="en-CA" dirty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46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4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62DA16F4-6CCC-1546-65D6-B45AF76564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B0C23C8-B348-83EA-328B-CF8BB10673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7419976" y="650375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6D30A502-A51C-A559-AED1-FA66999E852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osakwe/MiCM_IntroToGitHu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w3rtman/git-fire" TargetMode="External"/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kingrandomly.com/?p=665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 and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Workshop Lead: Adrien Osakwe</a:t>
            </a:r>
          </a:p>
          <a:p>
            <a:pPr marL="0" indent="0">
              <a:buNone/>
            </a:pPr>
            <a:r>
              <a:rPr lang="en-CA" dirty="0"/>
              <a:t>Facilitator: Martina Yang</a:t>
            </a:r>
          </a:p>
          <a:p>
            <a:pPr marL="0" indent="0">
              <a:buNone/>
            </a:pPr>
            <a:r>
              <a:rPr lang="en-CA" dirty="0"/>
              <a:t>June 25</a:t>
            </a:r>
            <a:r>
              <a:rPr lang="en-CA" baseline="30000" dirty="0"/>
              <a:t>th</a:t>
            </a:r>
            <a:r>
              <a:rPr lang="en-CA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52691-AD7E-B9B9-8DF3-DB5BADA01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What kind of files does Git track?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Can track any file but works best for </a:t>
            </a:r>
            <a:r>
              <a:rPr lang="en-CA" b="1" dirty="0"/>
              <a:t>pure text files</a:t>
            </a:r>
            <a:r>
              <a:rPr lang="en-CA" dirty="0"/>
              <a:t> (.txt,.R,.</a:t>
            </a:r>
            <a:r>
              <a:rPr lang="en-CA" dirty="0" err="1"/>
              <a:t>py</a:t>
            </a:r>
            <a:r>
              <a:rPr lang="en-CA" dirty="0"/>
              <a:t> etc.)</a:t>
            </a:r>
          </a:p>
          <a:p>
            <a:endParaRPr lang="en-CA" dirty="0"/>
          </a:p>
          <a:p>
            <a:r>
              <a:rPr lang="en-CA" dirty="0"/>
              <a:t>Word/PowerPoint  are in binary; Git cannot display the changes occurring in these files</a:t>
            </a:r>
          </a:p>
          <a:p>
            <a:endParaRPr lang="en-CA" dirty="0"/>
          </a:p>
          <a:p>
            <a:r>
              <a:rPr lang="en-CA" dirty="0"/>
              <a:t>Still useful for storing such files, just cannot use all of Git’s features</a:t>
            </a:r>
          </a:p>
          <a:p>
            <a:endParaRPr lang="en-CA" dirty="0"/>
          </a:p>
          <a:p>
            <a:r>
              <a:rPr lang="en-CA" dirty="0"/>
              <a:t>Markdown and LaTeX can be used instead of these binary files</a:t>
            </a:r>
          </a:p>
        </p:txBody>
      </p:sp>
    </p:spTree>
    <p:extLst>
      <p:ext uri="{BB962C8B-B14F-4D97-AF65-F5344CB8AC3E}">
        <p14:creationId xmlns:p14="http://schemas.microsoft.com/office/powerpoint/2010/main" val="12453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AD59-1F6A-FED7-6EE0-E9E97EE35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30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b="1" dirty="0"/>
              <a:t>Git 			vs.			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63CC-C949-1C99-4A6D-072B34B0459A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version control system</a:t>
            </a:r>
          </a:p>
          <a:p>
            <a:endParaRPr lang="en-CA" dirty="0"/>
          </a:p>
          <a:p>
            <a:r>
              <a:rPr lang="en-CA" dirty="0"/>
              <a:t>Works locally and remotely</a:t>
            </a:r>
          </a:p>
          <a:p>
            <a:endParaRPr lang="en-CA" dirty="0"/>
          </a:p>
          <a:p>
            <a:r>
              <a:rPr lang="en-CA" dirty="0"/>
              <a:t>Is open-source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4B09C-4A6C-6F4A-182A-60D6A6403924}"/>
              </a:ext>
            </a:extLst>
          </p:cNvPr>
          <p:cNvSpPr txBox="1">
            <a:spLocks/>
          </p:cNvSpPr>
          <p:nvPr/>
        </p:nvSpPr>
        <p:spPr>
          <a:xfrm>
            <a:off x="46291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4993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</a:t>
            </a:r>
            <a:r>
              <a:rPr lang="en-CA" sz="2800" b="1" dirty="0"/>
              <a:t>project folder</a:t>
            </a:r>
          </a:p>
          <a:p>
            <a:r>
              <a:rPr lang="en-CA" sz="2800" dirty="0"/>
              <a:t>Git Repository is a </a:t>
            </a:r>
            <a:r>
              <a:rPr lang="en-CA" sz="2800" b="1" dirty="0"/>
              <a:t>hidden file </a:t>
            </a:r>
            <a:r>
              <a:rPr lang="en-CA" sz="2800" dirty="0"/>
              <a:t>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history/local repository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21739-977F-9F86-5173-7F90976DDF58}"/>
              </a:ext>
            </a:extLst>
          </p:cNvPr>
          <p:cNvSpPr/>
          <p:nvPr/>
        </p:nvSpPr>
        <p:spPr>
          <a:xfrm>
            <a:off x="600012" y="511563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0" grpId="0" animBg="1"/>
      <p:bldP spid="17" grpId="0" animBg="1"/>
      <p:bldP spid="1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D3F4F-478A-DE35-3B27-7D87382B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Commit Messages</a:t>
            </a:r>
            <a:endParaRPr lang="en-CA" dirty="0"/>
          </a:p>
          <a:p>
            <a:r>
              <a:rPr lang="en-CA" dirty="0"/>
              <a:t>Every commit MUST have an attached message/description</a:t>
            </a:r>
          </a:p>
          <a:p>
            <a:r>
              <a:rPr lang="en-CA" dirty="0"/>
              <a:t>This helps others identify what changes have been made and why </a:t>
            </a:r>
          </a:p>
          <a:p>
            <a:endParaRPr lang="en-CA" dirty="0"/>
          </a:p>
          <a:p>
            <a:r>
              <a:rPr lang="en-CA" dirty="0"/>
              <a:t>[filename added/changed ; what change ; why]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004D5-6BAC-B9F3-9058-038AB7C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" y="4940741"/>
            <a:ext cx="4869179" cy="1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D270B-8153-F116-AB32-35D7DBA0D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Both untracked and modified files must be </a:t>
            </a:r>
            <a:r>
              <a:rPr lang="en-CA" b="1" dirty="0"/>
              <a:t>added</a:t>
            </a:r>
            <a:r>
              <a:rPr lang="en-CA" dirty="0"/>
              <a:t> to the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- GitHub is a type of VCS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The repository keeps track of changes by storing each version of a file/project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</a:t>
            </a:r>
            <a:r>
              <a:rPr lang="en-CA" b="1" dirty="0"/>
              <a:t>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414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new Git Repository (File </a:t>
            </a:r>
            <a:r>
              <a:rPr lang="en-CA" dirty="0">
                <a:sym typeface="Wingdings" panose="05000000000000000000" pitchFamily="2" charset="2"/>
              </a:rPr>
              <a:t> new repo OR “create a new repository on your hard drive”)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generated project folder, what do you see?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7838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0510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48239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2748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47549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566234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/>
              <a:t>Contact: </a:t>
            </a:r>
            <a:r>
              <a:rPr lang="en-CA" sz="1800" dirty="0">
                <a:hlinkClick r:id="rId5"/>
              </a:rPr>
              <a:t>workshop-micm@mcgill.ca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text file (or code script) in the project folder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GitHub Desktop App and add + commit the file to track it.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to see your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Modify the file and commit the changes. Try and make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907190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 unwanted change to your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your staging area to discard the changes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another unwanted change and commit 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use your commit history to revert the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Extra: Try using the reset feature – when would this be helpful?</a:t>
            </a:r>
          </a:p>
        </p:txBody>
      </p:sp>
    </p:spTree>
    <p:extLst>
      <p:ext uri="{BB962C8B-B14F-4D97-AF65-F5344CB8AC3E}">
        <p14:creationId xmlns:p14="http://schemas.microsoft.com/office/powerpoint/2010/main" val="3623309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making a commit, you cannot revert to a previous version of your repository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369EE-265F-EEE0-1CB5-630C4AA1F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if you want to test out a new feature without affecting your current version of the code?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2595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E01394-0E36-2559-3716-F14DDC24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32962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Branch?</a:t>
            </a:r>
            <a:endParaRPr lang="en-CA" dirty="0"/>
          </a:p>
          <a:p>
            <a:r>
              <a:rPr lang="en-CA" dirty="0"/>
              <a:t>A specific “timeline” of your commit history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Allows us to implement new features without harming viable releases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6399-66DB-A4F8-1DC0-00FC1973F27D}"/>
              </a:ext>
            </a:extLst>
          </p:cNvPr>
          <p:cNvSpPr/>
          <p:nvPr/>
        </p:nvSpPr>
        <p:spPr>
          <a:xfrm>
            <a:off x="887817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 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4261-2E52-9C40-9277-26F23C24802F}"/>
              </a:ext>
            </a:extLst>
          </p:cNvPr>
          <p:cNvSpPr/>
          <p:nvPr/>
        </p:nvSpPr>
        <p:spPr>
          <a:xfrm>
            <a:off x="4678600" y="351486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C8056-593C-B9BA-1377-F045E09592EC}"/>
              </a:ext>
            </a:extLst>
          </p:cNvPr>
          <p:cNvSpPr/>
          <p:nvPr/>
        </p:nvSpPr>
        <p:spPr>
          <a:xfrm>
            <a:off x="2644268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4FB43-40B0-6D12-C10C-C29B683EE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01906" y="3934848"/>
            <a:ext cx="54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8FABC-8EBD-6D54-A8C1-686FE9A95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58357" y="3934847"/>
            <a:ext cx="82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0E158-8C9F-850C-60D3-B6F7D7206C24}"/>
              </a:ext>
            </a:extLst>
          </p:cNvPr>
          <p:cNvSpPr/>
          <p:nvPr/>
        </p:nvSpPr>
        <p:spPr>
          <a:xfrm>
            <a:off x="5773565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92C8B-94F3-A195-C025-D9DC43941867}"/>
              </a:ext>
            </a:extLst>
          </p:cNvPr>
          <p:cNvSpPr txBox="1"/>
          <p:nvPr/>
        </p:nvSpPr>
        <p:spPr>
          <a:xfrm>
            <a:off x="77381" y="3611553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3D678E-1D39-9ACD-0A50-01F9D98B82AC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5009924" y="2751223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636B51-1429-168B-9F9C-2FFC8E1B7026}"/>
              </a:ext>
            </a:extLst>
          </p:cNvPr>
          <p:cNvSpPr txBox="1"/>
          <p:nvPr/>
        </p:nvSpPr>
        <p:spPr>
          <a:xfrm>
            <a:off x="4431419" y="2290772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44BA4-D60A-AC0C-CAEB-1EBD5C824F1C}"/>
              </a:ext>
            </a:extLst>
          </p:cNvPr>
          <p:cNvSpPr/>
          <p:nvPr/>
        </p:nvSpPr>
        <p:spPr>
          <a:xfrm>
            <a:off x="7463750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158D-9C9B-1725-9745-A306D9260AB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987654" y="2475502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F342-6F22-8F2F-E322-FF4244CFB6F7}"/>
              </a:ext>
            </a:extLst>
          </p:cNvPr>
          <p:cNvSpPr/>
          <p:nvPr/>
        </p:nvSpPr>
        <p:spPr>
          <a:xfrm>
            <a:off x="6380609" y="3514863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C6A20-0353-7747-4CB3-E21081A5F705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5892689" y="3934846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/>
      <p:bldP spid="1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“current branch” button and select “new branch”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changes to your file in the new branch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back to the main branch and open the file, 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267436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561786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749C6-6EA5-DFC5-D8C7-019BC29E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47" y="1217781"/>
            <a:ext cx="5167906" cy="44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that your test feature works, you might want to make it part of your official release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4ED5B-D5E5-F844-809F-E08DF87B7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07816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Merge?</a:t>
            </a:r>
          </a:p>
          <a:p>
            <a:pPr marL="0" indent="0">
              <a:buNone/>
            </a:pPr>
            <a:r>
              <a:rPr lang="en-CA" dirty="0"/>
              <a:t>Action that will “merge” the commits from one branch into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19F52-B570-BB90-DA5E-B02330006593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436DD-5FA5-8054-2341-F495B29771A1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CC6D-7BF2-0C9B-DF3B-B0BAB7AEB297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3A2344-111C-2B84-3DD8-412E221931DB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B8C2A7-4EE7-8FD8-693A-EF4B4B7F89C9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9531-98DF-F167-A59E-6D7FDE752908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B92-48E0-1402-7D56-6F8EEAF7FB89}"/>
              </a:ext>
            </a:extLst>
          </p:cNvPr>
          <p:cNvSpPr/>
          <p:nvPr/>
        </p:nvSpPr>
        <p:spPr>
          <a:xfrm>
            <a:off x="3126035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664D5-E59B-1EBD-80A0-82F5A5EFD0F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638115" y="5297501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3A554-BB03-DBD2-F325-7DF2302EDBE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C7703-2EF6-5EA9-CC4A-C60D23ED7D1F}"/>
              </a:ext>
            </a:extLst>
          </p:cNvPr>
          <p:cNvSpPr/>
          <p:nvPr/>
        </p:nvSpPr>
        <p:spPr>
          <a:xfrm>
            <a:off x="5898840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1.1.0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CFCF-79BB-95E4-97C3-23602F3682A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40124" y="5297501"/>
            <a:ext cx="155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8120490-EF7C-73D6-55BD-F7433EDCDCC5}"/>
              </a:ext>
            </a:extLst>
          </p:cNvPr>
          <p:cNvCxnSpPr>
            <a:stCxn id="8" idx="3"/>
          </p:cNvCxnSpPr>
          <p:nvPr/>
        </p:nvCxnSpPr>
        <p:spPr>
          <a:xfrm flipH="1">
            <a:off x="5119482" y="3838157"/>
            <a:ext cx="303783" cy="1459343"/>
          </a:xfrm>
          <a:prstGeom prst="bentConnector4">
            <a:avLst>
              <a:gd name="adj1" fmla="val -75251"/>
              <a:gd name="adj2" fmla="val 6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F744A-3CE6-EF3D-850C-06ADFF08670B}"/>
              </a:ext>
            </a:extLst>
          </p:cNvPr>
          <p:cNvSpPr/>
          <p:nvPr/>
        </p:nvSpPr>
        <p:spPr>
          <a:xfrm>
            <a:off x="6405570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 + 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572D4-EA84-D614-D9A7-5AE0EAB2953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423265" y="3838157"/>
            <a:ext cx="9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B9BDA-A5C6-4A10-3D2D-7DF06AFF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40124" y="3838157"/>
            <a:ext cx="1574293" cy="1459344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Activity #4 – Merging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the main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branch menu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“choose a branch to merge into main” button and select your second branch.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Compare the branches again, the file should now be identical in both!</a:t>
            </a:r>
          </a:p>
        </p:txBody>
      </p:sp>
    </p:spTree>
    <p:extLst>
      <p:ext uri="{BB962C8B-B14F-4D97-AF65-F5344CB8AC3E}">
        <p14:creationId xmlns:p14="http://schemas.microsoft.com/office/powerpoint/2010/main" val="1311449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9C965-4B56-F198-1301-975756490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Merging is not the only way to combine branches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41209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Rebasing</a:t>
            </a:r>
          </a:p>
          <a:p>
            <a:pPr marL="0" indent="0">
              <a:buNone/>
            </a:pPr>
            <a:r>
              <a:rPr lang="en-CA" dirty="0"/>
              <a:t>Instead of merging the other branch’s changes as a new commit, rebasing rewrites the target branch’s commit history to add the commits directly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74D1E-53AA-FC65-15C7-CBED74D830FE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FE34-1D0D-79EF-BC35-C1E4CD8914B8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5920-02E1-3CC9-1ABD-8EB5D824BA39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9D5D5-D32E-6824-98C5-9D4BFE81794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413E4-E416-DD54-98B3-9BE56082108C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7EA1-2BAA-4F0E-AF37-7046559DEDD5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BE0-BD9E-2BB2-15A8-E8C73413F16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38115" y="5297501"/>
            <a:ext cx="490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5AD45-0CB7-6489-9F9B-30E1457049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D212D-D57A-6288-056C-CB6CDEDC3C92}"/>
              </a:ext>
            </a:extLst>
          </p:cNvPr>
          <p:cNvSpPr/>
          <p:nvPr/>
        </p:nvSpPr>
        <p:spPr>
          <a:xfrm>
            <a:off x="3128971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3281B-8113-9487-9C79-9DF26C91CB96}"/>
              </a:ext>
            </a:extLst>
          </p:cNvPr>
          <p:cNvSpPr/>
          <p:nvPr/>
        </p:nvSpPr>
        <p:spPr>
          <a:xfrm>
            <a:off x="3128971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A0B-BC5C-E442-9063-B99E7446667B}"/>
              </a:ext>
            </a:extLst>
          </p:cNvPr>
          <p:cNvSpPr/>
          <p:nvPr/>
        </p:nvSpPr>
        <p:spPr>
          <a:xfrm>
            <a:off x="4741272" y="4877517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F78C-8910-1110-F11E-4A9319F45E9E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955361" y="5297500"/>
            <a:ext cx="5505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45847-195B-CE42-5589-B239965E542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343060" y="5297500"/>
            <a:ext cx="398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4692F-2F03-22AB-E104-B49B3B9D5442}"/>
              </a:ext>
            </a:extLst>
          </p:cNvPr>
          <p:cNvSpPr/>
          <p:nvPr/>
        </p:nvSpPr>
        <p:spPr>
          <a:xfrm>
            <a:off x="6505885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6F2-B82D-A404-0D59-89F450E03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Conflicts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If branches have competing commits, git will raise a </a:t>
            </a:r>
            <a:r>
              <a:rPr lang="en-CA" b="1" dirty="0"/>
              <a:t>conflict</a:t>
            </a:r>
            <a:r>
              <a:rPr lang="en-CA" dirty="0"/>
              <a:t> and not be able to merge/rebase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occur if:</a:t>
            </a:r>
          </a:p>
          <a:p>
            <a:r>
              <a:rPr lang="en-CA" dirty="0"/>
              <a:t>Both branches edit the same line</a:t>
            </a:r>
          </a:p>
          <a:p>
            <a:r>
              <a:rPr lang="en-CA" dirty="0"/>
              <a:t>Both added a file of the same name</a:t>
            </a:r>
          </a:p>
          <a:p>
            <a:r>
              <a:rPr lang="en-CA" dirty="0"/>
              <a:t>One branch edited a file, the other deleted it</a:t>
            </a:r>
          </a:p>
        </p:txBody>
      </p:sp>
    </p:spTree>
    <p:extLst>
      <p:ext uri="{BB962C8B-B14F-4D97-AF65-F5344CB8AC3E}">
        <p14:creationId xmlns:p14="http://schemas.microsoft.com/office/powerpoint/2010/main" val="3274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both branches, make a change on the </a:t>
            </a:r>
            <a:r>
              <a:rPr lang="en-CA" b="1" dirty="0"/>
              <a:t>same line</a:t>
            </a:r>
            <a:r>
              <a:rPr lang="en-CA" dirty="0"/>
              <a:t>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and merge your second branch into the main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When the merge conflict occurs, open the text file and resolve the issue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to merge again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history, how is your resolved merge shown in the commit?</a:t>
            </a:r>
          </a:p>
        </p:txBody>
      </p:sp>
    </p:spTree>
    <p:extLst>
      <p:ext uri="{BB962C8B-B14F-4D97-AF65-F5344CB8AC3E}">
        <p14:creationId xmlns:p14="http://schemas.microsoft.com/office/powerpoint/2010/main" val="1616421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is the purpose of a merge/rebase?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Merging branches with changes in the same file will ALWAYS create a merge conflict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could we prevent conflicts from occurring?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19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Outline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 to Git and Version Control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Basic Git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Advanced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Working with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Miscellaneous Features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4A30D-70F9-7A1B-C9A9-A96C49461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Branches can be used to develop new features without affecting a previous, viable version of your code</a:t>
            </a:r>
          </a:p>
          <a:p>
            <a:endParaRPr lang="en-CA" dirty="0"/>
          </a:p>
          <a:p>
            <a:r>
              <a:rPr lang="en-CA" dirty="0"/>
              <a:t>Merges or Rebases can be used to combine the commits of two different branches</a:t>
            </a:r>
          </a:p>
          <a:p>
            <a:endParaRPr lang="en-CA" dirty="0"/>
          </a:p>
          <a:p>
            <a:r>
              <a:rPr lang="en-CA" dirty="0"/>
              <a:t>Conflicts prevent branches from being combined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02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9DB-AD21-9DB4-6CD1-353F0C2F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Interface</a:t>
            </a:r>
          </a:p>
        </p:txBody>
      </p:sp>
    </p:spTree>
    <p:extLst>
      <p:ext uri="{BB962C8B-B14F-4D97-AF65-F5344CB8AC3E}">
        <p14:creationId xmlns:p14="http://schemas.microsoft.com/office/powerpoint/2010/main" val="1155415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pPr lvl="1"/>
            <a:r>
              <a:rPr lang="en-CA" dirty="0"/>
              <a:t>Can access the repository from anywhere</a:t>
            </a:r>
          </a:p>
          <a:p>
            <a:pPr lvl="1"/>
            <a:endParaRPr lang="en-CA" dirty="0"/>
          </a:p>
          <a:p>
            <a:r>
              <a:rPr lang="en-CA" dirty="0"/>
              <a:t>Collaborations</a:t>
            </a:r>
          </a:p>
          <a:p>
            <a:pPr lvl="1"/>
            <a:r>
              <a:rPr lang="en-CA" dirty="0"/>
              <a:t>Easy to keep track of changes made by you and collaborators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Science</a:t>
            </a:r>
          </a:p>
          <a:p>
            <a:pPr lvl="1"/>
            <a:r>
              <a:rPr lang="en-CA" dirty="0"/>
              <a:t>Easy to access, download and use others’ code</a:t>
            </a:r>
          </a:p>
          <a:p>
            <a:pPr lvl="1"/>
            <a:r>
              <a:rPr lang="en-CA" dirty="0"/>
              <a:t>Easy to discuss with </a:t>
            </a:r>
            <a:r>
              <a:rPr lang="en-CA" b="1" dirty="0"/>
              <a:t>users</a:t>
            </a:r>
            <a:r>
              <a:rPr lang="en-CA" dirty="0"/>
              <a:t> of your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61540-AADC-A396-B1DA-CE621B8F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03120"/>
            <a:ext cx="265176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Pushing and Pulling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Push: </a:t>
            </a:r>
            <a:r>
              <a:rPr lang="en-CA" dirty="0"/>
              <a:t>Updates your </a:t>
            </a:r>
            <a:r>
              <a:rPr lang="en-CA" b="1" dirty="0"/>
              <a:t>remote</a:t>
            </a:r>
            <a:r>
              <a:rPr lang="en-CA" dirty="0"/>
              <a:t> repository with recent commits from your </a:t>
            </a:r>
            <a:r>
              <a:rPr lang="en-CA" b="1" dirty="0"/>
              <a:t>local </a:t>
            </a:r>
            <a:r>
              <a:rPr lang="en-CA" dirty="0"/>
              <a:t>repository</a:t>
            </a:r>
          </a:p>
          <a:p>
            <a:endParaRPr lang="en-CA" dirty="0"/>
          </a:p>
          <a:p>
            <a:r>
              <a:rPr lang="en-CA" b="1" dirty="0"/>
              <a:t>Pull:  </a:t>
            </a:r>
            <a:r>
              <a:rPr lang="en-CA" dirty="0"/>
              <a:t>Updates your </a:t>
            </a:r>
            <a:r>
              <a:rPr lang="en-CA" b="1" dirty="0"/>
              <a:t>local </a:t>
            </a:r>
            <a:r>
              <a:rPr lang="en-CA" dirty="0"/>
              <a:t>repository with recent commits from your </a:t>
            </a:r>
            <a:r>
              <a:rPr lang="en-CA" b="1" dirty="0"/>
              <a:t>remote repository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E5A9-7E25-448A-7B25-CD115DD46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092D08-67DA-D995-2333-15A98C062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9FD5C-1B1C-0943-E58D-6C90F6D5ECC5}"/>
              </a:ext>
            </a:extLst>
          </p:cNvPr>
          <p:cNvSpPr/>
          <p:nvPr/>
        </p:nvSpPr>
        <p:spPr>
          <a:xfrm>
            <a:off x="103058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4A995-45A3-3016-B102-029E5E8B7900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22295-DCD8-531A-047B-A6F24F0E86C0}"/>
              </a:ext>
            </a:extLst>
          </p:cNvPr>
          <p:cNvSpPr/>
          <p:nvPr/>
        </p:nvSpPr>
        <p:spPr>
          <a:xfrm>
            <a:off x="284459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A48D2-717A-EF4B-6C95-ED07BAC77DCC}"/>
              </a:ext>
            </a:extLst>
          </p:cNvPr>
          <p:cNvSpPr/>
          <p:nvPr/>
        </p:nvSpPr>
        <p:spPr>
          <a:xfrm>
            <a:off x="5616585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6530B-07DE-84FC-3D17-2479EBA4439C}"/>
              </a:ext>
            </a:extLst>
          </p:cNvPr>
          <p:cNvSpPr/>
          <p:nvPr/>
        </p:nvSpPr>
        <p:spPr>
          <a:xfrm>
            <a:off x="2844594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560C6-C3E4-A743-711F-638F06422DB1}"/>
              </a:ext>
            </a:extLst>
          </p:cNvPr>
          <p:cNvSpPr/>
          <p:nvPr/>
        </p:nvSpPr>
        <p:spPr>
          <a:xfrm>
            <a:off x="5616585" y="38781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50361D-503F-A243-28C1-C2C4587C1FEE}"/>
              </a:ext>
            </a:extLst>
          </p:cNvPr>
          <p:cNvSpPr/>
          <p:nvPr/>
        </p:nvSpPr>
        <p:spPr>
          <a:xfrm>
            <a:off x="1668938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377387-540B-D1F4-F0FC-F3F05FDC8658}"/>
              </a:ext>
            </a:extLst>
          </p:cNvPr>
          <p:cNvSpPr/>
          <p:nvPr/>
        </p:nvSpPr>
        <p:spPr>
          <a:xfrm>
            <a:off x="4421470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557FA-A634-3056-A759-CF2FDDE370B5}"/>
              </a:ext>
            </a:extLst>
          </p:cNvPr>
          <p:cNvSpPr/>
          <p:nvPr/>
        </p:nvSpPr>
        <p:spPr>
          <a:xfrm>
            <a:off x="7475062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A7F39-4297-5FB4-6439-78AD4CB5D9ED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</p:spTree>
    <p:extLst>
      <p:ext uri="{BB962C8B-B14F-4D97-AF65-F5344CB8AC3E}">
        <p14:creationId xmlns:p14="http://schemas.microsoft.com/office/powerpoint/2010/main" val="5410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0" grpId="0" animBg="1"/>
      <p:bldP spid="17" grpId="0" animBg="1"/>
      <p:bldP spid="9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46BF-22A7-AB6C-E478-F5BD19FC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9472F-27DD-9330-5EBF-5B3ADD486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83CB1-A306-3A99-9B8B-A00C4BFC284F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8B8F8-A2F3-6BA2-8E50-3C580798A0FA}"/>
              </a:ext>
            </a:extLst>
          </p:cNvPr>
          <p:cNvSpPr/>
          <p:nvPr/>
        </p:nvSpPr>
        <p:spPr>
          <a:xfrm>
            <a:off x="3967707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B4851-1838-481C-C2E7-45B516347DD0}"/>
              </a:ext>
            </a:extLst>
          </p:cNvPr>
          <p:cNvSpPr/>
          <p:nvPr/>
        </p:nvSpPr>
        <p:spPr>
          <a:xfrm>
            <a:off x="3967707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E332E-BB6B-AC15-8A34-BC52A0C8DC9F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9391B9-CF51-2B02-12A5-994D55E2F882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6D6AA4-FCD9-368B-D3DC-865EC217CA72}"/>
              </a:ext>
            </a:extLst>
          </p:cNvPr>
          <p:cNvSpPr/>
          <p:nvPr/>
        </p:nvSpPr>
        <p:spPr>
          <a:xfrm>
            <a:off x="5672901" y="2395736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9CF77-74E5-003E-DAD0-B27DFFF5F911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B15BE-20F8-7CA6-3536-450539859600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8FAAC4-89CE-0857-995C-1AB8A26A6D7C}"/>
              </a:ext>
            </a:extLst>
          </p:cNvPr>
          <p:cNvSpPr/>
          <p:nvPr/>
        </p:nvSpPr>
        <p:spPr>
          <a:xfrm flipH="1">
            <a:off x="5557909" y="2395736"/>
            <a:ext cx="1276605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8328C-E760-F314-5294-67FE68CF98E3}"/>
              </a:ext>
            </a:extLst>
          </p:cNvPr>
          <p:cNvSpPr/>
          <p:nvPr/>
        </p:nvSpPr>
        <p:spPr>
          <a:xfrm>
            <a:off x="3967707" y="512836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C5C27-F5A5-100F-7C29-1642F2BC621C}"/>
              </a:ext>
            </a:extLst>
          </p:cNvPr>
          <p:cNvSpPr/>
          <p:nvPr/>
        </p:nvSpPr>
        <p:spPr>
          <a:xfrm>
            <a:off x="102545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CC6A5-611B-F965-86CE-B53C9C2260FB}"/>
              </a:ext>
            </a:extLst>
          </p:cNvPr>
          <p:cNvSpPr/>
          <p:nvPr/>
        </p:nvSpPr>
        <p:spPr>
          <a:xfrm>
            <a:off x="206165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2470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“Publish Repository”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open your GitHub account in the browser and find your repository. See if your commit history is the same as in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1796213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Hands-on Activities: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Git/GitHub exercises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 and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UNIX-based Command Line (time-allowing)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From the GitHub website, open your file and select the edit option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the file and commit it.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Return to the desktop app and do Repository -&gt; Pull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and your file,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3513683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3537-42A9-8B9E-5B6A-D3C1F0BBB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local copy of a GitHub Repository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“Cloning”</a:t>
            </a:r>
          </a:p>
          <a:p>
            <a:r>
              <a:rPr lang="en-CA" dirty="0"/>
              <a:t>Usually done to </a:t>
            </a:r>
            <a:r>
              <a:rPr lang="en-CA" b="1" dirty="0"/>
              <a:t>use</a:t>
            </a:r>
            <a:r>
              <a:rPr lang="en-CA" dirty="0"/>
              <a:t> published code</a:t>
            </a:r>
          </a:p>
          <a:p>
            <a:pPr lvl="1"/>
            <a:r>
              <a:rPr lang="en-CA" dirty="0"/>
              <a:t>Reproduce results</a:t>
            </a:r>
          </a:p>
          <a:p>
            <a:pPr lvl="1"/>
            <a:r>
              <a:rPr lang="en-CA" dirty="0"/>
              <a:t>Use code on a dataset of interest</a:t>
            </a:r>
          </a:p>
          <a:p>
            <a:pPr lvl="1"/>
            <a:endParaRPr lang="en-CA" dirty="0"/>
          </a:p>
          <a:p>
            <a:r>
              <a:rPr lang="en-CA" dirty="0"/>
              <a:t>Creates a </a:t>
            </a:r>
            <a:r>
              <a:rPr lang="en-CA" b="1" dirty="0"/>
              <a:t>direct link </a:t>
            </a:r>
            <a:r>
              <a:rPr lang="en-CA" dirty="0"/>
              <a:t>to the original repository</a:t>
            </a:r>
          </a:p>
          <a:p>
            <a:pPr lvl="1"/>
            <a:r>
              <a:rPr lang="en-CA" dirty="0"/>
              <a:t>Anything changes you </a:t>
            </a:r>
            <a:r>
              <a:rPr lang="en-CA" b="1" dirty="0"/>
              <a:t>push</a:t>
            </a:r>
            <a:r>
              <a:rPr lang="en-CA" dirty="0"/>
              <a:t> will affect the original repository</a:t>
            </a:r>
          </a:p>
          <a:p>
            <a:pPr lvl="1"/>
            <a:r>
              <a:rPr lang="en-CA" dirty="0"/>
              <a:t>Any changes in the original repo can be </a:t>
            </a:r>
            <a:r>
              <a:rPr lang="en-CA" b="1" dirty="0"/>
              <a:t>pulled</a:t>
            </a:r>
            <a:r>
              <a:rPr lang="en-CA" dirty="0"/>
              <a:t> into your clone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402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21BB-E558-B912-DD8B-447249FE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92A8EB-6AAC-9408-314E-D0E7244B6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Cloning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02BA0-CAA0-9D83-8C0A-81CFFC68802C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90FAF-0424-42FF-4C63-209A8DEB26FB}"/>
              </a:ext>
            </a:extLst>
          </p:cNvPr>
          <p:cNvSpPr/>
          <p:nvPr/>
        </p:nvSpPr>
        <p:spPr>
          <a:xfrm>
            <a:off x="2294756" y="2142856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FB393A-C005-CFC6-898D-8F692B8BFCE4}"/>
              </a:ext>
            </a:extLst>
          </p:cNvPr>
          <p:cNvSpPr/>
          <p:nvPr/>
        </p:nvSpPr>
        <p:spPr>
          <a:xfrm>
            <a:off x="2294756" y="386542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35A5E-B72C-FDDF-2071-2B37F23D0634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20B06A-B1D6-357A-3806-A562C8F10D40}"/>
              </a:ext>
            </a:extLst>
          </p:cNvPr>
          <p:cNvSpPr/>
          <p:nvPr/>
        </p:nvSpPr>
        <p:spPr>
          <a:xfrm flipH="1">
            <a:off x="4809580" y="3644138"/>
            <a:ext cx="1319562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A0DF7-3263-168D-9EDF-5D871B6BC3E0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B9BE7F-141B-4855-6566-156FC60A07AE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EE4C1-7EC3-8C9D-69FC-B497FDFE3B2A}"/>
              </a:ext>
            </a:extLst>
          </p:cNvPr>
          <p:cNvSpPr/>
          <p:nvPr/>
        </p:nvSpPr>
        <p:spPr>
          <a:xfrm>
            <a:off x="2294756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76E2B8-58BD-C275-34F0-87030455117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30812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4" grpId="0" animBg="1"/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Go to the GitHub website and search for a repo that interests you.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Copy the repo’s URL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Desktop App, do File </a:t>
            </a:r>
            <a:r>
              <a:rPr lang="en-CA" dirty="0">
                <a:sym typeface="Wingdings" panose="05000000000000000000" pitchFamily="2" charset="2"/>
              </a:rPr>
              <a:t> Clone a repository and paste the URL.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cloned repo and explore!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Alternatively can check my </a:t>
            </a:r>
            <a:r>
              <a:rPr lang="en-CA" dirty="0" err="1"/>
              <a:t>github</a:t>
            </a:r>
            <a:r>
              <a:rPr lang="en-CA" dirty="0"/>
              <a:t> page to clone (</a:t>
            </a:r>
            <a:r>
              <a:rPr lang="en-CA" dirty="0" err="1"/>
              <a:t>aosakwe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0897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71EF3-0F20-C46E-FDC8-FBA3BCA03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3751EF-D081-B173-BEF1-BAD54401C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Contributing to a Shared Repo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Repo owner can add ‘collaborators’ with push privileges</a:t>
            </a:r>
          </a:p>
          <a:p>
            <a:endParaRPr lang="en-CA" dirty="0"/>
          </a:p>
          <a:p>
            <a:r>
              <a:rPr lang="en-CA" dirty="0"/>
              <a:t>Collaborators can then push changes from their cloned copy of the repo</a:t>
            </a:r>
          </a:p>
          <a:p>
            <a:endParaRPr lang="en-CA" dirty="0"/>
          </a:p>
          <a:p>
            <a:r>
              <a:rPr lang="en-CA" dirty="0"/>
              <a:t>ALWAYS make changes in a NEW BRANCH</a:t>
            </a:r>
          </a:p>
          <a:p>
            <a:pPr lvl="1"/>
            <a:r>
              <a:rPr lang="en-CA" dirty="0"/>
              <a:t>Avoids merge conflicts and errors/bugs entering main branch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646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447F-C531-92C9-0376-B1178B60E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55FDA-5B7A-0A15-4B0E-B0E183049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#9.1 – Contribute to a shared repo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Work in teams to contribute to a shared repository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592577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D6A5C-FDB1-D62E-9712-30EB3B850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0D635-8BC3-9E74-7C31-B9DEB9135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Example Activities (Data Analysis // Database curation) are stored in </a:t>
            </a:r>
            <a:r>
              <a:rPr lang="en-CA"/>
              <a:t>‘Exercises’ </a:t>
            </a:r>
            <a:r>
              <a:rPr lang="en-CA" dirty="0"/>
              <a:t>folder for this workshop’s repo.</a:t>
            </a:r>
          </a:p>
          <a:p>
            <a:pPr lvl="1"/>
            <a:r>
              <a:rPr lang="en-CA" dirty="0">
                <a:hlinkClick r:id="rId3"/>
              </a:rPr>
              <a:t>https://github.com/aosakwe/MiCM_IntroToGitHub</a:t>
            </a:r>
            <a:r>
              <a:rPr lang="en-C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CA" b="1" dirty="0"/>
              <a:t>Task </a:t>
            </a:r>
            <a:r>
              <a:rPr lang="en-CA" dirty="0"/>
              <a:t>– as a team, create a remote repo and collaborate to extend it using pull requests.</a:t>
            </a:r>
          </a:p>
          <a:p>
            <a:pPr marL="971438" lvl="1" indent="-514350">
              <a:buFont typeface="+mj-lt"/>
              <a:buAutoNum type="alphaLcParenR"/>
            </a:pPr>
            <a:r>
              <a:rPr lang="en-CA" dirty="0"/>
              <a:t>One user will create a base repo</a:t>
            </a:r>
          </a:p>
          <a:p>
            <a:pPr marL="971438" lvl="1" indent="-514350">
              <a:buFont typeface="+mj-lt"/>
              <a:buAutoNum type="alphaLcParenR"/>
            </a:pPr>
            <a:r>
              <a:rPr lang="en-CA" dirty="0"/>
              <a:t>The repo owner will add other members as repo collaborators</a:t>
            </a:r>
          </a:p>
          <a:p>
            <a:pPr marL="971438" lvl="1" indent="-514350">
              <a:buFont typeface="+mj-lt"/>
              <a:buAutoNum type="alphaLcParenR"/>
            </a:pPr>
            <a:r>
              <a:rPr lang="en-CA" dirty="0"/>
              <a:t>Make your changes in a </a:t>
            </a:r>
            <a:r>
              <a:rPr lang="en-CA" b="1" dirty="0"/>
              <a:t>separate branch</a:t>
            </a:r>
            <a:r>
              <a:rPr lang="en-CA" dirty="0"/>
              <a:t> and push the changes to the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071182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3CE1A8-4666-C14A-4847-394F06186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Contributing to projects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We saw earlier that we can create merge conflicts</a:t>
            </a:r>
          </a:p>
          <a:p>
            <a:endParaRPr lang="en-CA" dirty="0"/>
          </a:p>
          <a:p>
            <a:r>
              <a:rPr lang="en-CA" dirty="0"/>
              <a:t>How can we regulate this when working in teams?</a:t>
            </a:r>
          </a:p>
          <a:p>
            <a:pPr lvl="1"/>
            <a:r>
              <a:rPr lang="en-CA" dirty="0"/>
              <a:t>What if our ‘team’ can be anyone from the community?</a:t>
            </a:r>
          </a:p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Forks &amp; Pull Requests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68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3B215-D3E5-9742-8F28-D911BF63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remote copy of a GitHub Repository</a:t>
            </a:r>
          </a:p>
          <a:p>
            <a:r>
              <a:rPr lang="en-CA" dirty="0"/>
              <a:t>“Fork”</a:t>
            </a:r>
          </a:p>
          <a:p>
            <a:endParaRPr lang="en-CA" dirty="0"/>
          </a:p>
          <a:p>
            <a:r>
              <a:rPr lang="en-CA" dirty="0"/>
              <a:t>Usually used to </a:t>
            </a:r>
            <a:r>
              <a:rPr lang="en-CA" b="1" dirty="0"/>
              <a:t>contribute</a:t>
            </a:r>
            <a:r>
              <a:rPr lang="en-CA" dirty="0"/>
              <a:t> to published code</a:t>
            </a:r>
          </a:p>
          <a:p>
            <a:pPr lvl="1"/>
            <a:r>
              <a:rPr lang="en-CA" dirty="0"/>
              <a:t>Can then edit the forked repository locally</a:t>
            </a:r>
          </a:p>
          <a:p>
            <a:pPr lvl="1"/>
            <a:r>
              <a:rPr lang="en-CA" dirty="0"/>
              <a:t>Can then </a:t>
            </a:r>
            <a:r>
              <a:rPr lang="en-CA" b="1" dirty="0"/>
              <a:t>push </a:t>
            </a:r>
            <a:r>
              <a:rPr lang="en-CA" dirty="0"/>
              <a:t>local changes to your forked copy</a:t>
            </a:r>
          </a:p>
          <a:p>
            <a:pPr lvl="1"/>
            <a:r>
              <a:rPr lang="en-CA" dirty="0"/>
              <a:t>When your changes are done, you can make a </a:t>
            </a:r>
            <a:r>
              <a:rPr lang="en-CA" b="1" dirty="0"/>
              <a:t>pull request</a:t>
            </a:r>
            <a:r>
              <a:rPr lang="en-CA" dirty="0"/>
              <a:t> to add your changes to the original repo</a:t>
            </a:r>
          </a:p>
          <a:p>
            <a:pPr lvl="1"/>
            <a:endParaRPr lang="en-CA" dirty="0"/>
          </a:p>
          <a:p>
            <a:r>
              <a:rPr lang="en-CA" dirty="0"/>
              <a:t>Much safer way to contribute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72191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2662B-C95B-76DF-8523-2BDCBE3A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learn</a:t>
            </a:r>
          </a:p>
          <a:p>
            <a:r>
              <a:rPr lang="en-CA" dirty="0"/>
              <a:t>Basic theory and features behind Git and GitHub</a:t>
            </a:r>
          </a:p>
          <a:p>
            <a:r>
              <a:rPr lang="en-CA" dirty="0"/>
              <a:t>How to manage local and remote repositories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What you will NOT learn</a:t>
            </a:r>
          </a:p>
          <a:p>
            <a:r>
              <a:rPr lang="en-CA" dirty="0"/>
              <a:t>How to code</a:t>
            </a:r>
          </a:p>
          <a:p>
            <a:r>
              <a:rPr lang="en-CA" dirty="0"/>
              <a:t>Data Analysis Pipelines</a:t>
            </a:r>
          </a:p>
        </p:txBody>
      </p:sp>
    </p:spTree>
    <p:extLst>
      <p:ext uri="{BB962C8B-B14F-4D97-AF65-F5344CB8AC3E}">
        <p14:creationId xmlns:p14="http://schemas.microsoft.com/office/powerpoint/2010/main" val="2837531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29308-8326-9CDF-4F36-5545418B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27056-086E-0BAA-BFC7-E2DB65B42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Forking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F9EB4-9EAE-D4A6-4906-69E8AC7F3877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A5B4A-E51B-BCD7-E861-F8C120510222}"/>
              </a:ext>
            </a:extLst>
          </p:cNvPr>
          <p:cNvSpPr/>
          <p:nvPr/>
        </p:nvSpPr>
        <p:spPr>
          <a:xfrm>
            <a:off x="1808252" y="2142855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E84C4-E87C-029E-13A1-E98026D3DE90}"/>
              </a:ext>
            </a:extLst>
          </p:cNvPr>
          <p:cNvSpPr/>
          <p:nvPr/>
        </p:nvSpPr>
        <p:spPr>
          <a:xfrm>
            <a:off x="180825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02602-E633-623C-94EC-A9071AAF522E}"/>
              </a:ext>
            </a:extLst>
          </p:cNvPr>
          <p:cNvSpPr/>
          <p:nvPr/>
        </p:nvSpPr>
        <p:spPr>
          <a:xfrm>
            <a:off x="4532513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Forked 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0B58EDC-2E7F-E374-8178-F6A1213F9BDA}"/>
              </a:ext>
            </a:extLst>
          </p:cNvPr>
          <p:cNvSpPr/>
          <p:nvPr/>
        </p:nvSpPr>
        <p:spPr>
          <a:xfrm flipH="1">
            <a:off x="3497291" y="4096719"/>
            <a:ext cx="9653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1B9C0-E156-4030-32F2-CCD3E9A0E1AC}"/>
              </a:ext>
            </a:extLst>
          </p:cNvPr>
          <p:cNvSpPr/>
          <p:nvPr/>
        </p:nvSpPr>
        <p:spPr>
          <a:xfrm>
            <a:off x="4532513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B0C14-EC45-C1B3-B440-AFF446A5043A}"/>
              </a:ext>
            </a:extLst>
          </p:cNvPr>
          <p:cNvSpPr/>
          <p:nvPr/>
        </p:nvSpPr>
        <p:spPr>
          <a:xfrm>
            <a:off x="1808252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A8E03-CDF3-86A8-1979-31EE09F54A5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9BDE35-4F6E-0CA3-1EAB-B0C68844F5E5}"/>
              </a:ext>
            </a:extLst>
          </p:cNvPr>
          <p:cNvSpPr/>
          <p:nvPr/>
        </p:nvSpPr>
        <p:spPr>
          <a:xfrm>
            <a:off x="7474549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Original Remote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498C3-39EA-3757-91F0-5E894F164D63}"/>
              </a:ext>
            </a:extLst>
          </p:cNvPr>
          <p:cNvSpPr/>
          <p:nvPr/>
        </p:nvSpPr>
        <p:spPr>
          <a:xfrm>
            <a:off x="7474549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F5BDB1-7E4C-F4D8-09E1-867DC3C4E4BF}"/>
              </a:ext>
            </a:extLst>
          </p:cNvPr>
          <p:cNvSpPr/>
          <p:nvPr/>
        </p:nvSpPr>
        <p:spPr>
          <a:xfrm flipH="1">
            <a:off x="6168236" y="4096719"/>
            <a:ext cx="96538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A1DD27-8D26-7FD5-35F6-A6583E8A734E}"/>
              </a:ext>
            </a:extLst>
          </p:cNvPr>
          <p:cNvSpPr/>
          <p:nvPr/>
        </p:nvSpPr>
        <p:spPr>
          <a:xfrm>
            <a:off x="4532512" y="1517080"/>
            <a:ext cx="4507917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All on GitHub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FB0D2-2830-0605-990B-42E05B7BDC01}"/>
              </a:ext>
            </a:extLst>
          </p:cNvPr>
          <p:cNvSpPr/>
          <p:nvPr/>
        </p:nvSpPr>
        <p:spPr>
          <a:xfrm>
            <a:off x="4532514" y="1840752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You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B8D9E-9FF9-5020-B205-5533830B2D6E}"/>
              </a:ext>
            </a:extLst>
          </p:cNvPr>
          <p:cNvSpPr/>
          <p:nvPr/>
        </p:nvSpPr>
        <p:spPr>
          <a:xfrm>
            <a:off x="7474549" y="1844847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Collaborator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38955-5E21-03A8-9E75-1292140A97F6}"/>
              </a:ext>
            </a:extLst>
          </p:cNvPr>
          <p:cNvSpPr/>
          <p:nvPr/>
        </p:nvSpPr>
        <p:spPr>
          <a:xfrm>
            <a:off x="102686" y="3879985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EC472-B996-2558-C5C4-28815DE9BD57}"/>
              </a:ext>
            </a:extLst>
          </p:cNvPr>
          <p:cNvSpPr/>
          <p:nvPr/>
        </p:nvSpPr>
        <p:spPr>
          <a:xfrm>
            <a:off x="4532512" y="512882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7C1E9-4B71-A572-8681-EA9E6C50467D}"/>
              </a:ext>
            </a:extLst>
          </p:cNvPr>
          <p:cNvSpPr/>
          <p:nvPr/>
        </p:nvSpPr>
        <p:spPr>
          <a:xfrm>
            <a:off x="7474549" y="511154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B390FAE-3F3A-0750-4D4D-F0FD3D95DE07}"/>
              </a:ext>
            </a:extLst>
          </p:cNvPr>
          <p:cNvSpPr/>
          <p:nvPr/>
        </p:nvSpPr>
        <p:spPr>
          <a:xfrm>
            <a:off x="3441112" y="5315720"/>
            <a:ext cx="10564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E888A5-8062-BFFF-E394-F8F08FDD80C6}"/>
              </a:ext>
            </a:extLst>
          </p:cNvPr>
          <p:cNvSpPr/>
          <p:nvPr/>
        </p:nvSpPr>
        <p:spPr>
          <a:xfrm>
            <a:off x="6181516" y="5340920"/>
            <a:ext cx="119044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 Req.</a:t>
            </a:r>
          </a:p>
        </p:txBody>
      </p:sp>
    </p:spTree>
    <p:extLst>
      <p:ext uri="{BB962C8B-B14F-4D97-AF65-F5344CB8AC3E}">
        <p14:creationId xmlns:p14="http://schemas.microsoft.com/office/powerpoint/2010/main" val="286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9" grpId="0" animBg="1"/>
      <p:bldP spid="4" grpId="0" animBg="1"/>
      <p:bldP spid="5" grpId="0" animBg="1"/>
      <p:bldP spid="15" grpId="0" animBg="1"/>
      <p:bldP spid="16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#9.2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Fork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#9.2 – Fork a Repo and make 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link in chat to access the repo I made.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sz="2800" b="1" dirty="0"/>
              <a:t>https://github.com/aosakwe/GitHub_Practice_Repo/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“fork”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Clone your forked copy to your computer and add a text file with one thing you have learned today. Commit the file.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the commit to your forked repo.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website. Look at your forked repo and select the “create Pull Request” button</a:t>
            </a:r>
          </a:p>
        </p:txBody>
      </p:sp>
    </p:spTree>
    <p:extLst>
      <p:ext uri="{BB962C8B-B14F-4D97-AF65-F5344CB8AC3E}">
        <p14:creationId xmlns:p14="http://schemas.microsoft.com/office/powerpoint/2010/main" val="14117331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Poll #4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command lets you update your remote repo with local changes?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 - Cloning a repository is the best way to contribute new features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You will always be able to push changes from a cloned repo to the original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the advantage of using a Pull Request prior to merging changes from a contributor?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760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4DF8-8157-A817-E78E-9CF61FEE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BCBF3-05B0-A06F-287F-1DC7900BF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GitHub provides a framework to store and document code</a:t>
            </a:r>
          </a:p>
          <a:p>
            <a:endParaRPr lang="en-CA" dirty="0"/>
          </a:p>
          <a:p>
            <a:r>
              <a:rPr lang="en-CA" dirty="0"/>
              <a:t>Push/Pull commands allow you to transfer commits between local and remote repositories</a:t>
            </a:r>
          </a:p>
          <a:p>
            <a:endParaRPr lang="en-CA" dirty="0"/>
          </a:p>
          <a:p>
            <a:r>
              <a:rPr lang="en-CA" dirty="0"/>
              <a:t>Forks/Pull Requests help manage code contributions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8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9B2D8-E6A3-7874-FB67-D67BDE370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Important: </a:t>
            </a:r>
            <a:r>
              <a:rPr lang="en-CA" dirty="0"/>
              <a:t>Using GitHub is </a:t>
            </a:r>
            <a:r>
              <a:rPr lang="en-CA" b="1" dirty="0"/>
              <a:t>NOT</a:t>
            </a:r>
            <a:r>
              <a:rPr lang="en-CA" dirty="0"/>
              <a:t> a replacement for good communication:</a:t>
            </a:r>
          </a:p>
          <a:p>
            <a:r>
              <a:rPr lang="en-CA" dirty="0"/>
              <a:t>Ensures everyone is using the latest version of a file</a:t>
            </a:r>
          </a:p>
          <a:p>
            <a:r>
              <a:rPr lang="en-CA" dirty="0"/>
              <a:t>Helps keep track of what changes were made and by who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Good Practices:</a:t>
            </a:r>
          </a:p>
          <a:p>
            <a:r>
              <a:rPr lang="en-CA" dirty="0"/>
              <a:t>Have certain user(s) in charge of approving Pull Requests</a:t>
            </a:r>
          </a:p>
          <a:p>
            <a:r>
              <a:rPr lang="en-CA" dirty="0"/>
              <a:t>Set a standard format for commit messages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6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– Miscellaneous Features</a:t>
            </a:r>
          </a:p>
        </p:txBody>
      </p:sp>
    </p:spTree>
    <p:extLst>
      <p:ext uri="{BB962C8B-B14F-4D97-AF65-F5344CB8AC3E}">
        <p14:creationId xmlns:p14="http://schemas.microsoft.com/office/powerpoint/2010/main" val="26288458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C6C2-A8D7-6B50-6C5A-E792BACF8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71F-980E-0B9C-0918-D5E6B28C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1343937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B8F13F-CF54-C9DC-11A5-359C21A68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Using the Command Line:</a:t>
            </a:r>
          </a:p>
          <a:p>
            <a:r>
              <a:rPr lang="en-CA" dirty="0"/>
              <a:t>Direct interaction with Git</a:t>
            </a:r>
          </a:p>
          <a:p>
            <a:r>
              <a:rPr lang="en-CA" dirty="0"/>
              <a:t>Allows you to use Git on an HPC server (</a:t>
            </a:r>
            <a:r>
              <a:rPr lang="en-CA" dirty="0" err="1"/>
              <a:t>e.g</a:t>
            </a:r>
            <a:r>
              <a:rPr lang="en-CA" dirty="0"/>
              <a:t>: </a:t>
            </a:r>
            <a:r>
              <a:rPr lang="en-CA" dirty="0" err="1"/>
              <a:t>ComputeCanada</a:t>
            </a:r>
            <a:r>
              <a:rPr lang="en-CA" dirty="0"/>
              <a:t>)</a:t>
            </a:r>
          </a:p>
          <a:p>
            <a:r>
              <a:rPr lang="en-CA" dirty="0"/>
              <a:t>Provides more tools than third-party software</a:t>
            </a:r>
          </a:p>
          <a:p>
            <a:pPr marL="0" indent="0">
              <a:buNone/>
            </a:pPr>
            <a:r>
              <a:rPr lang="en-CA" b="1" dirty="0"/>
              <a:t>But:</a:t>
            </a:r>
            <a:endParaRPr lang="en-CA" dirty="0"/>
          </a:p>
          <a:p>
            <a:r>
              <a:rPr lang="en-CA" dirty="0"/>
              <a:t>Can have a steep learning curve depending on experience with UNIX</a:t>
            </a:r>
          </a:p>
        </p:txBody>
      </p:sp>
    </p:spTree>
    <p:extLst>
      <p:ext uri="{BB962C8B-B14F-4D97-AF65-F5344CB8AC3E}">
        <p14:creationId xmlns:p14="http://schemas.microsoft.com/office/powerpoint/2010/main" val="3689358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5"/>
            <a:ext cx="7499277" cy="47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49" y="1213562"/>
            <a:ext cx="3970552" cy="52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#10 – Initialize Repo with git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Command Line and switch to Desktop: 		cd Desktop/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new directory: </a:t>
            </a:r>
            <a:r>
              <a:rPr lang="en-CA" dirty="0" err="1"/>
              <a:t>mkdir</a:t>
            </a:r>
            <a:r>
              <a:rPr lang="en-CA" dirty="0"/>
              <a:t> </a:t>
            </a:r>
            <a:r>
              <a:rPr lang="en-CA" dirty="0" err="1"/>
              <a:t>Git_Practice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Initialize git repository: git </a:t>
            </a:r>
            <a:r>
              <a:rPr lang="en-CA" dirty="0" err="1"/>
              <a:t>init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status of your repository: git status</a:t>
            </a:r>
          </a:p>
        </p:txBody>
      </p:sp>
    </p:spTree>
    <p:extLst>
      <p:ext uri="{BB962C8B-B14F-4D97-AF65-F5344CB8AC3E}">
        <p14:creationId xmlns:p14="http://schemas.microsoft.com/office/powerpoint/2010/main" val="42238531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000" b="1" dirty="0"/>
              <a:t>Activity #11 – Commit a new file with git commands</a:t>
            </a:r>
          </a:p>
          <a:p>
            <a:pPr marL="0" indent="0">
              <a:buNone/>
            </a:pPr>
            <a:endParaRPr lang="en-CA" sz="3800" b="1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Create a new txt file in the repo with vim or through your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From the command line, check your repo status: git status 	              (do you see the new file?)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Stage the new file: git add </a:t>
            </a:r>
            <a:r>
              <a:rPr lang="en-CA" sz="3400" dirty="0" err="1"/>
              <a:t>file_name</a:t>
            </a: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Commit the file: git commit </a:t>
            </a:r>
            <a:r>
              <a:rPr lang="en-CA" sz="3400" b="1" dirty="0"/>
              <a:t>–m </a:t>
            </a:r>
            <a:r>
              <a:rPr lang="en-CA" sz="3400" dirty="0"/>
              <a:t>“Commit 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Commit History: git log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Rename your branch: git branch –M main</a:t>
            </a:r>
          </a:p>
        </p:txBody>
      </p:sp>
    </p:spTree>
    <p:extLst>
      <p:ext uri="{BB962C8B-B14F-4D97-AF65-F5344CB8AC3E}">
        <p14:creationId xmlns:p14="http://schemas.microsoft.com/office/powerpoint/2010/main" val="25025660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000" b="1" dirty="0"/>
              <a:t>Activity #12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new branch: git branch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new branch: git checkout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Edit your file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commit history: git log</a:t>
            </a:r>
          </a:p>
        </p:txBody>
      </p:sp>
    </p:spTree>
    <p:extLst>
      <p:ext uri="{BB962C8B-B14F-4D97-AF65-F5344CB8AC3E}">
        <p14:creationId xmlns:p14="http://schemas.microsoft.com/office/powerpoint/2010/main" val="20746107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#13.1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a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Restore the previous version of file: git restore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the change again, but stage it this time: git add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Unstage</a:t>
            </a:r>
            <a:r>
              <a:rPr lang="en-CA" dirty="0"/>
              <a:t> the file: git reset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05804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#13.2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and commit it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add </a:t>
            </a:r>
            <a:r>
              <a:rPr lang="en-CA" dirty="0" err="1"/>
              <a:t>file_name</a:t>
            </a: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commit –m “commit message” 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Get the commit ID from your commit history: git log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Revert your current commit: git revert </a:t>
            </a:r>
            <a:r>
              <a:rPr lang="en-CA" dirty="0" err="1"/>
              <a:t>commit_id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file: have the changes been reverted?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8348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Activity #14.1 – Push to Remote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click on your profile in the top right corner and select “settings”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“Developer settings” at the bottom of the page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Under the “Personal access tokens” menu, click generate new token.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“repo” scope and generate token.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SAVE the token somewhere (or you will have to make a new one)</a:t>
            </a:r>
          </a:p>
        </p:txBody>
      </p:sp>
    </p:spTree>
    <p:extLst>
      <p:ext uri="{BB962C8B-B14F-4D97-AF65-F5344CB8AC3E}">
        <p14:creationId xmlns:p14="http://schemas.microsoft.com/office/powerpoint/2010/main" val="2536054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#14.2 – Push to Remote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create a new repository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Do NOT create a README file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Copy paste the repo’s URL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command line, link your local and remote repo:	git remote add origin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your main branch: git push -u origin main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remote repo: are the files there?</a:t>
            </a:r>
          </a:p>
        </p:txBody>
      </p:sp>
    </p:spTree>
    <p:extLst>
      <p:ext uri="{BB962C8B-B14F-4D97-AF65-F5344CB8AC3E}">
        <p14:creationId xmlns:p14="http://schemas.microsoft.com/office/powerpoint/2010/main" val="42684382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338D-A0AD-A362-B2B2-0BCC2C65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3449-4226-EC5F-5274-37A2EBC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486304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7621-67BD-9BDA-5FA5-9B68CD47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73B-EA31-B6CE-DF3F-7BDF5F2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748098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80EA-A2BF-18C3-5D3E-3464028F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Copilot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  <a:p>
            <a:r>
              <a:rPr lang="en-CA" dirty="0"/>
              <a:t>Like an unlimited “undo”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142114" y="4324112"/>
            <a:ext cx="6859771" cy="162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3755128" y="3954652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VII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they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72AD7-7FF9-4273-8F53-305A22A6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1131570"/>
            <a:ext cx="264033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Practice makes perfect!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 open-access code or software from publications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Consider trying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47E2A-D90F-1ED0-9FBC-68843B2DB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B3CC5F-475C-C778-C62E-4909CA13C153}"/>
              </a:ext>
            </a:extLst>
          </p:cNvPr>
          <p:cNvSpPr txBox="1"/>
          <p:nvPr/>
        </p:nvSpPr>
        <p:spPr>
          <a:xfrm>
            <a:off x="1739670" y="561786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0CE27-5F08-9A12-DA9E-4E8304EF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47" y="1217781"/>
            <a:ext cx="5167906" cy="44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103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3731E6DA-2272-7A21-4946-A0B54B00D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90" y="2648150"/>
            <a:ext cx="2380629" cy="23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Image Sources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https://github.com/qw3rtman/git-fire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https://walkingrandomly.com/?p=6653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Creates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 Workshop PPT Slides Template [Fall 2024]</Template>
  <TotalTime>13016</TotalTime>
  <Words>3589</Words>
  <Application>Microsoft Office PowerPoint</Application>
  <PresentationFormat>On-screen Show (4:3)</PresentationFormat>
  <Paragraphs>683</Paragraphs>
  <Slides>85</Slides>
  <Notes>23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Calibri</vt:lpstr>
      <vt:lpstr>Calibri Light</vt:lpstr>
      <vt:lpstr>Helvetica</vt:lpstr>
      <vt:lpstr>Open Sans Light</vt:lpstr>
      <vt:lpstr>Wingdings</vt:lpstr>
      <vt:lpstr>Thème Office</vt:lpstr>
      <vt:lpstr>Introduction to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GitHub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– Miscellaneous Features</vt:lpstr>
      <vt:lpstr>Using Git on the 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Pages</vt:lpstr>
      <vt:lpstr>GitHub Actions</vt:lpstr>
      <vt:lpstr>GitHub Copilot</vt:lpstr>
      <vt:lpstr>Part VII  –  Conclusion</vt:lpstr>
      <vt:lpstr>PowerPoint Presentation</vt:lpstr>
      <vt:lpstr>PowerPoint Presentation</vt:lpstr>
      <vt:lpstr>PowerPoint Presentation</vt:lpstr>
      <vt:lpstr>Thank you for attending!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2025-06-25T14:48:24Z</dcterms:modified>
</cp:coreProperties>
</file>