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Osakwe" userId="7a3e290c-eb83-484b-8e3d-d46ef2333477" providerId="ADAL" clId="{25E66032-0007-4E42-872B-EB3DBF1A85B3}"/>
    <pc:docChg chg="addSld modSld">
      <pc:chgData name="Adrien Osakwe" userId="7a3e290c-eb83-484b-8e3d-d46ef2333477" providerId="ADAL" clId="{25E66032-0007-4E42-872B-EB3DBF1A85B3}" dt="2022-04-06T13:44:38.997" v="34" actId="20577"/>
      <pc:docMkLst>
        <pc:docMk/>
      </pc:docMkLst>
      <pc:sldChg chg="modSp new mod">
        <pc:chgData name="Adrien Osakwe" userId="7a3e290c-eb83-484b-8e3d-d46ef2333477" providerId="ADAL" clId="{25E66032-0007-4E42-872B-EB3DBF1A85B3}" dt="2022-04-06T13:44:22.294" v="7" actId="20577"/>
        <pc:sldMkLst>
          <pc:docMk/>
          <pc:sldMk cId="3607452464" sldId="257"/>
        </pc:sldMkLst>
        <pc:spChg chg="mod">
          <ac:chgData name="Adrien Osakwe" userId="7a3e290c-eb83-484b-8e3d-d46ef2333477" providerId="ADAL" clId="{25E66032-0007-4E42-872B-EB3DBF1A85B3}" dt="2022-04-06T13:44:22.294" v="7" actId="20577"/>
          <ac:spMkLst>
            <pc:docMk/>
            <pc:sldMk cId="3607452464" sldId="257"/>
            <ac:spMk id="2" creationId="{292626B3-E252-42F9-A9BA-446A7AF76AB0}"/>
          </ac:spMkLst>
        </pc:spChg>
      </pc:sldChg>
      <pc:sldChg chg="modSp new mod">
        <pc:chgData name="Adrien Osakwe" userId="7a3e290c-eb83-484b-8e3d-d46ef2333477" providerId="ADAL" clId="{25E66032-0007-4E42-872B-EB3DBF1A85B3}" dt="2022-04-06T13:44:33.728" v="26" actId="20577"/>
        <pc:sldMkLst>
          <pc:docMk/>
          <pc:sldMk cId="2655605415" sldId="258"/>
        </pc:sldMkLst>
        <pc:spChg chg="mod">
          <ac:chgData name="Adrien Osakwe" userId="7a3e290c-eb83-484b-8e3d-d46ef2333477" providerId="ADAL" clId="{25E66032-0007-4E42-872B-EB3DBF1A85B3}" dt="2022-04-06T13:44:33.728" v="26" actId="20577"/>
          <ac:spMkLst>
            <pc:docMk/>
            <pc:sldMk cId="2655605415" sldId="258"/>
            <ac:spMk id="2" creationId="{DBD7C5A0-8C9E-49BC-ABB9-38E436FADEBC}"/>
          </ac:spMkLst>
        </pc:spChg>
      </pc:sldChg>
      <pc:sldChg chg="modSp new mod">
        <pc:chgData name="Adrien Osakwe" userId="7a3e290c-eb83-484b-8e3d-d46ef2333477" providerId="ADAL" clId="{25E66032-0007-4E42-872B-EB3DBF1A85B3}" dt="2022-04-06T13:44:38.997" v="34" actId="20577"/>
        <pc:sldMkLst>
          <pc:docMk/>
          <pc:sldMk cId="198909495" sldId="259"/>
        </pc:sldMkLst>
        <pc:spChg chg="mod">
          <ac:chgData name="Adrien Osakwe" userId="7a3e290c-eb83-484b-8e3d-d46ef2333477" providerId="ADAL" clId="{25E66032-0007-4E42-872B-EB3DBF1A85B3}" dt="2022-04-06T13:44:38.997" v="34" actId="20577"/>
          <ac:spMkLst>
            <pc:docMk/>
            <pc:sldMk cId="198909495" sldId="259"/>
            <ac:spMk id="2" creationId="{737DA917-595B-45A7-8368-7A16455ED8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DA9F-7BB6-42C5-B036-FF8D23C8C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0C251-5027-4431-8439-86B2872F0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C3D8-3CCA-4FCD-BC70-4D045277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D00B-136F-4101-BB82-131E930D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A8958-9F72-436D-BB96-41EAEF80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70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3E0D-BD2E-41E3-9375-C35A8F6B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B24DD-E5F5-4039-B23A-A49C3AE03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E11CD-E612-4BBB-B81A-965E9B1D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CFBC-9219-42BD-A1FB-4E38F520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F0841-B96E-432E-8348-102BD81F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10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69E7A-602A-465C-8495-0949A7FE8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523A4-2F09-4BAC-B769-010990B15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51C7-61E5-4823-ADF0-24EF02D3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23D41-5E55-48BD-9E3E-2FEF8C7D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60210-FEAD-46D7-988E-D7C4B42D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79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F8E0-AB5A-475B-A981-BB7DAB62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AAF2-F6BE-4309-A193-AC47869C4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FEAC1-DC38-498B-92D6-2CDD5347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CF9A3-6FFE-4649-91D3-54AACB6E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4523-2E27-4EA2-8FAD-556409C2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41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23BD-A21D-43B5-8E98-1D10800E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28CB2-3054-4F5F-B284-28C92FB4A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FB30-59D2-47A3-B963-A1A4B162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2C21-C2EB-42C2-AE95-24B90C93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FEEE3-BD77-44F6-9608-6B541CEF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55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1AD3-041D-49D5-A67D-E20B2665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8E1B-2C9E-4B14-9DFF-D8C0F7A64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BDD34-7F6E-498F-8C4E-1A9E9F584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C6A59-0A9F-49A7-AE67-6C9DE570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55EAC-8912-47B1-965E-6AC6E712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53243-49E9-40F1-A403-861FF73E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033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C020-B9B8-44D8-96EA-E92DD40B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07E77-0691-4258-ACCD-1F7141983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2F893-99A8-4A2F-BDFD-B57940955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D3EBB-7C7B-4D9C-8E0C-CDCD289AF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696B3-C33B-4496-9AAC-0BAA9731B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DD92C-DD62-4A21-916D-2E3F9E9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5D7A5-3FDB-41F8-BF43-A2F0C6DC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554EE-8FF4-4C34-912C-89CB2E2E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54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D5DF-D10E-4727-AE15-8792FEE8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53104-5E4E-400E-993F-F68240AC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2691C-AB82-4FB8-9DA7-289699C8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6BB0E-7718-44F4-A4AD-BA954D7B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165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ECDB5-F4EC-4508-9303-1BB02405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4C52D-C7DB-4477-B2AF-118116EB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3F091-8506-46AD-84D7-D9EC285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97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FDCA-27A0-4E96-B936-5819CDA2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6AD3B-9C53-4D4B-ACF5-F2C15B55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51A0F-8560-40CE-BA4D-BF045914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5E5F5-8847-4CE0-BBB3-0F220813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3761B-F343-46DE-8573-9799C967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41EDA-37D0-467F-B2D9-8B400A2B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74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548E-29F5-4654-A99B-F13D7E44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97DE2-94CF-4AB7-A0A5-2B2B78AA9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5D289-39F7-4FB4-AF82-A20A6E2A8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34A5-EBAD-400E-9107-D3CED3E7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8EDD-25C5-477C-8E74-636E1E0E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24742-EE71-4887-ACA2-9E216F94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4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90FE0-1764-4C48-AB52-03BFAAF6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9A1A2-FFD8-49DE-B340-363FBB8D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E89C-77F5-4C15-8A11-7CAC7D691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BA02-DC0B-4907-BC51-EA8578F35444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399F-82F4-4BA3-AAA9-DC0BB8E36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AA99-4F7B-4D89-B5F8-BF738AFAB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2FDE-97D4-435E-8EA5-D765EB57B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2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450A-6FFC-43C2-BFE4-AE8757A75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Pathfinding Algorithms for Bugs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65201-4AE7-4671-B7D8-E497F3E8D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Lucas Philipp </a:t>
            </a:r>
            <a:r>
              <a:rPr lang="en-CA"/>
              <a:t>Adrien Osakwe</a:t>
            </a:r>
          </a:p>
        </p:txBody>
      </p:sp>
    </p:spTree>
    <p:extLst>
      <p:ext uri="{BB962C8B-B14F-4D97-AF65-F5344CB8AC3E}">
        <p14:creationId xmlns:p14="http://schemas.microsoft.com/office/powerpoint/2010/main" val="98233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26B3-E252-42F9-A9BA-446A7AF7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9E87-D1C8-480C-ACCC-0C594B59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745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C5A0-8C9E-49BC-ABB9-38E436FA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2E733-1DD7-4AC3-9E34-0B1E7B33C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60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A917-595B-45A7-8368-7A16455E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E8B4-1E82-4181-9215-DCFF4A08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0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Pathfinding Algorithms for Bugs</vt:lpstr>
      <vt:lpstr>Basis</vt:lpstr>
      <vt:lpstr>Method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Pathfinding Algorithms for Bugs</dc:title>
  <dc:creator>Adrien Osakwe</dc:creator>
  <cp:lastModifiedBy>Adrien Osakwe</cp:lastModifiedBy>
  <cp:revision>1</cp:revision>
  <dcterms:created xsi:type="dcterms:W3CDTF">2022-04-05T19:06:43Z</dcterms:created>
  <dcterms:modified xsi:type="dcterms:W3CDTF">2022-04-06T13:44:47Z</dcterms:modified>
</cp:coreProperties>
</file>