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66032-0007-4E42-872B-EB3DBF1A85B3}" v="24" dt="2022-04-06T17:26:19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25E66032-0007-4E42-872B-EB3DBF1A85B3}"/>
    <pc:docChg chg="undo custSel addSld delSld modSld sldOrd">
      <pc:chgData name="Adrien Osakwe" userId="7a3e290c-eb83-484b-8e3d-d46ef2333477" providerId="ADAL" clId="{25E66032-0007-4E42-872B-EB3DBF1A85B3}" dt="2022-04-06T17:27:09.806" v="1117" actId="1076"/>
      <pc:docMkLst>
        <pc:docMk/>
      </pc:docMkLst>
      <pc:sldChg chg="modSp new mod">
        <pc:chgData name="Adrien Osakwe" userId="7a3e290c-eb83-484b-8e3d-d46ef2333477" providerId="ADAL" clId="{25E66032-0007-4E42-872B-EB3DBF1A85B3}" dt="2022-04-06T17:02:11.339" v="272" actId="20577"/>
        <pc:sldMkLst>
          <pc:docMk/>
          <pc:sldMk cId="3607452464" sldId="257"/>
        </pc:sldMkLst>
        <pc:spChg chg="mod">
          <ac:chgData name="Adrien Osakwe" userId="7a3e290c-eb83-484b-8e3d-d46ef2333477" providerId="ADAL" clId="{25E66032-0007-4E42-872B-EB3DBF1A85B3}" dt="2022-04-06T13:44:22.294" v="7" actId="20577"/>
          <ac:spMkLst>
            <pc:docMk/>
            <pc:sldMk cId="3607452464" sldId="257"/>
            <ac:spMk id="2" creationId="{292626B3-E252-42F9-A9BA-446A7AF76AB0}"/>
          </ac:spMkLst>
        </pc:spChg>
        <pc:spChg chg="mod">
          <ac:chgData name="Adrien Osakwe" userId="7a3e290c-eb83-484b-8e3d-d46ef2333477" providerId="ADAL" clId="{25E66032-0007-4E42-872B-EB3DBF1A85B3}" dt="2022-04-06T17:02:11.339" v="272" actId="20577"/>
          <ac:spMkLst>
            <pc:docMk/>
            <pc:sldMk cId="3607452464" sldId="257"/>
            <ac:spMk id="3" creationId="{B60B9E87-D1C8-480C-ACCC-0C594B591E29}"/>
          </ac:spMkLst>
        </pc:spChg>
      </pc:sldChg>
      <pc:sldChg chg="modSp new mod">
        <pc:chgData name="Adrien Osakwe" userId="7a3e290c-eb83-484b-8e3d-d46ef2333477" providerId="ADAL" clId="{25E66032-0007-4E42-872B-EB3DBF1A85B3}" dt="2022-04-06T17:03:04.302" v="502" actId="20577"/>
        <pc:sldMkLst>
          <pc:docMk/>
          <pc:sldMk cId="2655605415" sldId="258"/>
        </pc:sldMkLst>
        <pc:spChg chg="mod">
          <ac:chgData name="Adrien Osakwe" userId="7a3e290c-eb83-484b-8e3d-d46ef2333477" providerId="ADAL" clId="{25E66032-0007-4E42-872B-EB3DBF1A85B3}" dt="2022-04-06T13:44:33.728" v="26" actId="20577"/>
          <ac:spMkLst>
            <pc:docMk/>
            <pc:sldMk cId="2655605415" sldId="258"/>
            <ac:spMk id="2" creationId="{DBD7C5A0-8C9E-49BC-ABB9-38E436FADEBC}"/>
          </ac:spMkLst>
        </pc:spChg>
        <pc:spChg chg="mod">
          <ac:chgData name="Adrien Osakwe" userId="7a3e290c-eb83-484b-8e3d-d46ef2333477" providerId="ADAL" clId="{25E66032-0007-4E42-872B-EB3DBF1A85B3}" dt="2022-04-06T17:03:04.302" v="502" actId="20577"/>
          <ac:spMkLst>
            <pc:docMk/>
            <pc:sldMk cId="2655605415" sldId="258"/>
            <ac:spMk id="3" creationId="{63E2E733-1DD7-4AC3-9E34-0B1E7B33C4CF}"/>
          </ac:spMkLst>
        </pc:spChg>
      </pc:sldChg>
      <pc:sldChg chg="addSp delSp modSp new mod setBg">
        <pc:chgData name="Adrien Osakwe" userId="7a3e290c-eb83-484b-8e3d-d46ef2333477" providerId="ADAL" clId="{25E66032-0007-4E42-872B-EB3DBF1A85B3}" dt="2022-04-06T17:12:20.521" v="634" actId="1076"/>
        <pc:sldMkLst>
          <pc:docMk/>
          <pc:sldMk cId="198909495" sldId="259"/>
        </pc:sldMkLst>
        <pc:spChg chg="mod">
          <ac:chgData name="Adrien Osakwe" userId="7a3e290c-eb83-484b-8e3d-d46ef2333477" providerId="ADAL" clId="{25E66032-0007-4E42-872B-EB3DBF1A85B3}" dt="2022-04-06T17:06:09.999" v="553" actId="26606"/>
          <ac:spMkLst>
            <pc:docMk/>
            <pc:sldMk cId="198909495" sldId="259"/>
            <ac:spMk id="2" creationId="{737DA917-595B-45A7-8368-7A16455ED864}"/>
          </ac:spMkLst>
        </pc:spChg>
        <pc:spChg chg="del">
          <ac:chgData name="Adrien Osakwe" userId="7a3e290c-eb83-484b-8e3d-d46ef2333477" providerId="ADAL" clId="{25E66032-0007-4E42-872B-EB3DBF1A85B3}" dt="2022-04-06T17:04:07.643" v="514"/>
          <ac:spMkLst>
            <pc:docMk/>
            <pc:sldMk cId="198909495" sldId="259"/>
            <ac:spMk id="3" creationId="{BACEE8B4-1E82-4181-9215-DCFF4A083001}"/>
          </ac:spMkLst>
        </pc:spChg>
        <pc:spChg chg="add">
          <ac:chgData name="Adrien Osakwe" userId="7a3e290c-eb83-484b-8e3d-d46ef2333477" providerId="ADAL" clId="{25E66032-0007-4E42-872B-EB3DBF1A85B3}" dt="2022-04-06T17:06:09.999" v="553" actId="26606"/>
          <ac:spMkLst>
            <pc:docMk/>
            <pc:sldMk cId="198909495" sldId="259"/>
            <ac:spMk id="20" creationId="{33E72FA3-BD00-444A-AD9B-E6C3D069CDE3}"/>
          </ac:spMkLst>
        </pc:spChg>
        <pc:picChg chg="add mod">
          <ac:chgData name="Adrien Osakwe" userId="7a3e290c-eb83-484b-8e3d-d46ef2333477" providerId="ADAL" clId="{25E66032-0007-4E42-872B-EB3DBF1A85B3}" dt="2022-04-06T17:06:09.999" v="553" actId="26606"/>
          <ac:picMkLst>
            <pc:docMk/>
            <pc:sldMk cId="198909495" sldId="259"/>
            <ac:picMk id="5" creationId="{D1CAB305-095F-4D0D-8819-640908C8A289}"/>
          </ac:picMkLst>
        </pc:picChg>
        <pc:picChg chg="add mod">
          <ac:chgData name="Adrien Osakwe" userId="7a3e290c-eb83-484b-8e3d-d46ef2333477" providerId="ADAL" clId="{25E66032-0007-4E42-872B-EB3DBF1A85B3}" dt="2022-04-06T17:12:20.521" v="634" actId="1076"/>
          <ac:picMkLst>
            <pc:docMk/>
            <pc:sldMk cId="198909495" sldId="259"/>
            <ac:picMk id="7" creationId="{F5F92856-9FB8-40A3-920D-41271322A7F6}"/>
          </ac:picMkLst>
        </pc:picChg>
        <pc:picChg chg="add mod">
          <ac:chgData name="Adrien Osakwe" userId="7a3e290c-eb83-484b-8e3d-d46ef2333477" providerId="ADAL" clId="{25E66032-0007-4E42-872B-EB3DBF1A85B3}" dt="2022-04-06T17:06:09.999" v="553" actId="26606"/>
          <ac:picMkLst>
            <pc:docMk/>
            <pc:sldMk cId="198909495" sldId="259"/>
            <ac:picMk id="9" creationId="{12BB4402-D717-43FA-B522-CA35907E5816}"/>
          </ac:picMkLst>
        </pc:picChg>
        <pc:picChg chg="add mod ord">
          <ac:chgData name="Adrien Osakwe" userId="7a3e290c-eb83-484b-8e3d-d46ef2333477" providerId="ADAL" clId="{25E66032-0007-4E42-872B-EB3DBF1A85B3}" dt="2022-04-06T17:06:09.999" v="553" actId="26606"/>
          <ac:picMkLst>
            <pc:docMk/>
            <pc:sldMk cId="198909495" sldId="259"/>
            <ac:picMk id="11" creationId="{E3252E71-39DA-4085-AC95-02B8C4C2CA90}"/>
          </ac:picMkLst>
        </pc:picChg>
        <pc:picChg chg="add mod ord">
          <ac:chgData name="Adrien Osakwe" userId="7a3e290c-eb83-484b-8e3d-d46ef2333477" providerId="ADAL" clId="{25E66032-0007-4E42-872B-EB3DBF1A85B3}" dt="2022-04-06T17:06:09.999" v="553" actId="26606"/>
          <ac:picMkLst>
            <pc:docMk/>
            <pc:sldMk cId="198909495" sldId="259"/>
            <ac:picMk id="13" creationId="{6169277C-99C5-4009-AD06-371B4A5A08A5}"/>
          </ac:picMkLst>
        </pc:picChg>
        <pc:picChg chg="add mod">
          <ac:chgData name="Adrien Osakwe" userId="7a3e290c-eb83-484b-8e3d-d46ef2333477" providerId="ADAL" clId="{25E66032-0007-4E42-872B-EB3DBF1A85B3}" dt="2022-04-06T17:06:09.999" v="553" actId="26606"/>
          <ac:picMkLst>
            <pc:docMk/>
            <pc:sldMk cId="198909495" sldId="259"/>
            <ac:picMk id="15" creationId="{21673102-BC8B-4A2A-A294-8AED7311FA40}"/>
          </ac:picMkLst>
        </pc:picChg>
      </pc:sldChg>
      <pc:sldChg chg="addSp delSp modSp new mod ord setBg">
        <pc:chgData name="Adrien Osakwe" userId="7a3e290c-eb83-484b-8e3d-d46ef2333477" providerId="ADAL" clId="{25E66032-0007-4E42-872B-EB3DBF1A85B3}" dt="2022-04-06T17:09:04.401" v="596" actId="26606"/>
        <pc:sldMkLst>
          <pc:docMk/>
          <pc:sldMk cId="197736486" sldId="260"/>
        </pc:sldMkLst>
        <pc:spChg chg="mod ord">
          <ac:chgData name="Adrien Osakwe" userId="7a3e290c-eb83-484b-8e3d-d46ef2333477" providerId="ADAL" clId="{25E66032-0007-4E42-872B-EB3DBF1A85B3}" dt="2022-04-06T17:09:04.401" v="596" actId="26606"/>
          <ac:spMkLst>
            <pc:docMk/>
            <pc:sldMk cId="197736486" sldId="260"/>
            <ac:spMk id="2" creationId="{B84815E7-9FD3-43A3-A460-B602738E9520}"/>
          </ac:spMkLst>
        </pc:spChg>
        <pc:spChg chg="del">
          <ac:chgData name="Adrien Osakwe" userId="7a3e290c-eb83-484b-8e3d-d46ef2333477" providerId="ADAL" clId="{25E66032-0007-4E42-872B-EB3DBF1A85B3}" dt="2022-04-06T17:05:52.263" v="539"/>
          <ac:spMkLst>
            <pc:docMk/>
            <pc:sldMk cId="197736486" sldId="260"/>
            <ac:spMk id="3" creationId="{4350FD4D-8817-4FD5-968B-47292F347F0C}"/>
          </ac:spMkLst>
        </pc:spChg>
        <pc:spChg chg="add del">
          <ac:chgData name="Adrien Osakwe" userId="7a3e290c-eb83-484b-8e3d-d46ef2333477" providerId="ADAL" clId="{25E66032-0007-4E42-872B-EB3DBF1A85B3}" dt="2022-04-06T17:09:04.401" v="596" actId="26606"/>
          <ac:spMkLst>
            <pc:docMk/>
            <pc:sldMk cId="197736486" sldId="260"/>
            <ac:spMk id="20" creationId="{33E72FA3-BD00-444A-AD9B-E6C3D069CDE3}"/>
          </ac:spMkLst>
        </pc:spChg>
        <pc:spChg chg="add del">
          <ac:chgData name="Adrien Osakwe" userId="7a3e290c-eb83-484b-8e3d-d46ef2333477" providerId="ADAL" clId="{25E66032-0007-4E42-872B-EB3DBF1A85B3}" dt="2022-04-06T17:09:04.393" v="595" actId="26606"/>
          <ac:spMkLst>
            <pc:docMk/>
            <pc:sldMk cId="197736486" sldId="260"/>
            <ac:spMk id="25" creationId="{72018E1B-E0B9-4440-AFF3-4112E50A2763}"/>
          </ac:spMkLst>
        </pc:spChg>
        <pc:spChg chg="add">
          <ac:chgData name="Adrien Osakwe" userId="7a3e290c-eb83-484b-8e3d-d46ef2333477" providerId="ADAL" clId="{25E66032-0007-4E42-872B-EB3DBF1A85B3}" dt="2022-04-06T17:09:04.401" v="596" actId="26606"/>
          <ac:spMkLst>
            <pc:docMk/>
            <pc:sldMk cId="197736486" sldId="260"/>
            <ac:spMk id="27" creationId="{53F29798-D584-4792-9B62-3F5F5C36D619}"/>
          </ac:spMkLst>
        </pc:spChg>
        <pc:picChg chg="add mod ord">
          <ac:chgData name="Adrien Osakwe" userId="7a3e290c-eb83-484b-8e3d-d46ef2333477" providerId="ADAL" clId="{25E66032-0007-4E42-872B-EB3DBF1A85B3}" dt="2022-04-06T17:09:04.401" v="596" actId="26606"/>
          <ac:picMkLst>
            <pc:docMk/>
            <pc:sldMk cId="197736486" sldId="260"/>
            <ac:picMk id="5" creationId="{4DA04887-DEFC-45BF-B7BC-46CB6D36A123}"/>
          </ac:picMkLst>
        </pc:picChg>
        <pc:picChg chg="add mod ord">
          <ac:chgData name="Adrien Osakwe" userId="7a3e290c-eb83-484b-8e3d-d46ef2333477" providerId="ADAL" clId="{25E66032-0007-4E42-872B-EB3DBF1A85B3}" dt="2022-04-06T17:09:04.401" v="596" actId="26606"/>
          <ac:picMkLst>
            <pc:docMk/>
            <pc:sldMk cId="197736486" sldId="260"/>
            <ac:picMk id="7" creationId="{BEDC50D3-7DC9-47EE-A47C-E3F72A4E8C19}"/>
          </ac:picMkLst>
        </pc:picChg>
        <pc:picChg chg="add mod ord">
          <ac:chgData name="Adrien Osakwe" userId="7a3e290c-eb83-484b-8e3d-d46ef2333477" providerId="ADAL" clId="{25E66032-0007-4E42-872B-EB3DBF1A85B3}" dt="2022-04-06T17:09:04.401" v="596" actId="26606"/>
          <ac:picMkLst>
            <pc:docMk/>
            <pc:sldMk cId="197736486" sldId="260"/>
            <ac:picMk id="9" creationId="{E1B92AD5-1334-4574-BBF7-7AB39856530C}"/>
          </ac:picMkLst>
        </pc:picChg>
        <pc:picChg chg="add mod ord">
          <ac:chgData name="Adrien Osakwe" userId="7a3e290c-eb83-484b-8e3d-d46ef2333477" providerId="ADAL" clId="{25E66032-0007-4E42-872B-EB3DBF1A85B3}" dt="2022-04-06T17:09:04.401" v="596" actId="26606"/>
          <ac:picMkLst>
            <pc:docMk/>
            <pc:sldMk cId="197736486" sldId="260"/>
            <ac:picMk id="11" creationId="{69EBA09F-6655-467A-96CE-F9EBA1B9FE1E}"/>
          </ac:picMkLst>
        </pc:picChg>
        <pc:picChg chg="add mod">
          <ac:chgData name="Adrien Osakwe" userId="7a3e290c-eb83-484b-8e3d-d46ef2333477" providerId="ADAL" clId="{25E66032-0007-4E42-872B-EB3DBF1A85B3}" dt="2022-04-06T17:09:04.401" v="596" actId="26606"/>
          <ac:picMkLst>
            <pc:docMk/>
            <pc:sldMk cId="197736486" sldId="260"/>
            <ac:picMk id="13" creationId="{13347A3F-B4DD-40E9-8A40-16CC2F9DD44E}"/>
          </ac:picMkLst>
        </pc:picChg>
        <pc:picChg chg="add mod">
          <ac:chgData name="Adrien Osakwe" userId="7a3e290c-eb83-484b-8e3d-d46ef2333477" providerId="ADAL" clId="{25E66032-0007-4E42-872B-EB3DBF1A85B3}" dt="2022-04-06T17:09:04.401" v="596" actId="26606"/>
          <ac:picMkLst>
            <pc:docMk/>
            <pc:sldMk cId="197736486" sldId="260"/>
            <ac:picMk id="15" creationId="{F927DCBB-B6D9-4557-8CBA-9B4CEB369949}"/>
          </ac:picMkLst>
        </pc:picChg>
      </pc:sldChg>
      <pc:sldChg chg="addSp delSp modSp new mod ord setBg">
        <pc:chgData name="Adrien Osakwe" userId="7a3e290c-eb83-484b-8e3d-d46ef2333477" providerId="ADAL" clId="{25E66032-0007-4E42-872B-EB3DBF1A85B3}" dt="2022-04-06T17:22:24.459" v="864" actId="1076"/>
        <pc:sldMkLst>
          <pc:docMk/>
          <pc:sldMk cId="3210220341" sldId="261"/>
        </pc:sldMkLst>
        <pc:spChg chg="mod">
          <ac:chgData name="Adrien Osakwe" userId="7a3e290c-eb83-484b-8e3d-d46ef2333477" providerId="ADAL" clId="{25E66032-0007-4E42-872B-EB3DBF1A85B3}" dt="2022-04-06T17:09:47.520" v="612" actId="26606"/>
          <ac:spMkLst>
            <pc:docMk/>
            <pc:sldMk cId="3210220341" sldId="261"/>
            <ac:spMk id="2" creationId="{23B6AE5E-E975-490C-AD23-1340FB03798C}"/>
          </ac:spMkLst>
        </pc:spChg>
        <pc:spChg chg="del">
          <ac:chgData name="Adrien Osakwe" userId="7a3e290c-eb83-484b-8e3d-d46ef2333477" providerId="ADAL" clId="{25E66032-0007-4E42-872B-EB3DBF1A85B3}" dt="2022-04-06T17:06:37.459" v="559"/>
          <ac:spMkLst>
            <pc:docMk/>
            <pc:sldMk cId="3210220341" sldId="261"/>
            <ac:spMk id="3" creationId="{2FF167A8-FF99-46DC-8564-A8481036A0B6}"/>
          </ac:spMkLst>
        </pc:spChg>
        <pc:spChg chg="add del mod">
          <ac:chgData name="Adrien Osakwe" userId="7a3e290c-eb83-484b-8e3d-d46ef2333477" providerId="ADAL" clId="{25E66032-0007-4E42-872B-EB3DBF1A85B3}" dt="2022-04-06T17:09:43.464" v="599"/>
          <ac:spMkLst>
            <pc:docMk/>
            <pc:sldMk cId="3210220341" sldId="261"/>
            <ac:spMk id="17" creationId="{82F66F28-A5EE-4E85-A574-BC3F860A2BE6}"/>
          </ac:spMkLst>
        </pc:spChg>
        <pc:spChg chg="add del">
          <ac:chgData name="Adrien Osakwe" userId="7a3e290c-eb83-484b-8e3d-d46ef2333477" providerId="ADAL" clId="{25E66032-0007-4E42-872B-EB3DBF1A85B3}" dt="2022-04-06T17:09:47.520" v="612" actId="26606"/>
          <ac:spMkLst>
            <pc:docMk/>
            <pc:sldMk cId="3210220341" sldId="261"/>
            <ac:spMk id="20" creationId="{72018E1B-E0B9-4440-AFF3-4112E50A2763}"/>
          </ac:spMkLst>
        </pc:spChg>
        <pc:spChg chg="add">
          <ac:chgData name="Adrien Osakwe" userId="7a3e290c-eb83-484b-8e3d-d46ef2333477" providerId="ADAL" clId="{25E66032-0007-4E42-872B-EB3DBF1A85B3}" dt="2022-04-06T17:09:47.520" v="612" actId="26606"/>
          <ac:spMkLst>
            <pc:docMk/>
            <pc:sldMk cId="3210220341" sldId="261"/>
            <ac:spMk id="35" creationId="{33E72FA3-BD00-444A-AD9B-E6C3D069CDE3}"/>
          </ac:spMkLst>
        </pc:spChg>
        <pc:picChg chg="add del mod">
          <ac:chgData name="Adrien Osakwe" userId="7a3e290c-eb83-484b-8e3d-d46ef2333477" providerId="ADAL" clId="{25E66032-0007-4E42-872B-EB3DBF1A85B3}" dt="2022-04-06T17:09:39.998" v="598" actId="478"/>
          <ac:picMkLst>
            <pc:docMk/>
            <pc:sldMk cId="3210220341" sldId="261"/>
            <ac:picMk id="5" creationId="{06983338-45B0-4FC7-8651-7472D54B88F8}"/>
          </ac:picMkLst>
        </pc:picChg>
        <pc:picChg chg="add del mod">
          <ac:chgData name="Adrien Osakwe" userId="7a3e290c-eb83-484b-8e3d-d46ef2333477" providerId="ADAL" clId="{25E66032-0007-4E42-872B-EB3DBF1A85B3}" dt="2022-04-06T17:09:39.998" v="598" actId="478"/>
          <ac:picMkLst>
            <pc:docMk/>
            <pc:sldMk cId="3210220341" sldId="261"/>
            <ac:picMk id="7" creationId="{242144B1-FA10-4504-B10B-09FFB56D6CB9}"/>
          </ac:picMkLst>
        </pc:picChg>
        <pc:picChg chg="add del mod">
          <ac:chgData name="Adrien Osakwe" userId="7a3e290c-eb83-484b-8e3d-d46ef2333477" providerId="ADAL" clId="{25E66032-0007-4E42-872B-EB3DBF1A85B3}" dt="2022-04-06T17:09:39.998" v="598" actId="478"/>
          <ac:picMkLst>
            <pc:docMk/>
            <pc:sldMk cId="3210220341" sldId="261"/>
            <ac:picMk id="9" creationId="{400F6E42-E748-4422-ACFE-F19F6D8E9B55}"/>
          </ac:picMkLst>
        </pc:picChg>
        <pc:picChg chg="add del mod">
          <ac:chgData name="Adrien Osakwe" userId="7a3e290c-eb83-484b-8e3d-d46ef2333477" providerId="ADAL" clId="{25E66032-0007-4E42-872B-EB3DBF1A85B3}" dt="2022-04-06T17:09:39.998" v="598" actId="478"/>
          <ac:picMkLst>
            <pc:docMk/>
            <pc:sldMk cId="3210220341" sldId="261"/>
            <ac:picMk id="11" creationId="{535B0858-713B-4CEC-860B-3615F14450F5}"/>
          </ac:picMkLst>
        </pc:picChg>
        <pc:picChg chg="add del mod">
          <ac:chgData name="Adrien Osakwe" userId="7a3e290c-eb83-484b-8e3d-d46ef2333477" providerId="ADAL" clId="{25E66032-0007-4E42-872B-EB3DBF1A85B3}" dt="2022-04-06T17:09:39.998" v="598" actId="478"/>
          <ac:picMkLst>
            <pc:docMk/>
            <pc:sldMk cId="3210220341" sldId="261"/>
            <ac:picMk id="13" creationId="{90B2DEB6-6131-46A5-BA61-0BF7E5D51C7F}"/>
          </ac:picMkLst>
        </pc:picChg>
        <pc:picChg chg="add del mod ord">
          <ac:chgData name="Adrien Osakwe" userId="7a3e290c-eb83-484b-8e3d-d46ef2333477" providerId="ADAL" clId="{25E66032-0007-4E42-872B-EB3DBF1A85B3}" dt="2022-04-06T17:09:39.998" v="598" actId="478"/>
          <ac:picMkLst>
            <pc:docMk/>
            <pc:sldMk cId="3210220341" sldId="261"/>
            <ac:picMk id="15" creationId="{B4CB73A9-8142-4990-9CF6-0085BD3F5B1B}"/>
          </ac:picMkLst>
        </pc:picChg>
        <pc:picChg chg="add mod">
          <ac:chgData name="Adrien Osakwe" userId="7a3e290c-eb83-484b-8e3d-d46ef2333477" providerId="ADAL" clId="{25E66032-0007-4E42-872B-EB3DBF1A85B3}" dt="2022-04-06T17:09:47.520" v="612" actId="26606"/>
          <ac:picMkLst>
            <pc:docMk/>
            <pc:sldMk cId="3210220341" sldId="261"/>
            <ac:picMk id="19" creationId="{62C5A57C-673F-4CA7-B04A-EE987B5D800E}"/>
          </ac:picMkLst>
        </pc:picChg>
        <pc:picChg chg="add mod ord">
          <ac:chgData name="Adrien Osakwe" userId="7a3e290c-eb83-484b-8e3d-d46ef2333477" providerId="ADAL" clId="{25E66032-0007-4E42-872B-EB3DBF1A85B3}" dt="2022-04-06T17:09:47.520" v="612" actId="26606"/>
          <ac:picMkLst>
            <pc:docMk/>
            <pc:sldMk cId="3210220341" sldId="261"/>
            <ac:picMk id="22" creationId="{06A03D8B-0246-4B77-BDE8-67BB07844476}"/>
          </ac:picMkLst>
        </pc:picChg>
        <pc:picChg chg="add mod">
          <ac:chgData name="Adrien Osakwe" userId="7a3e290c-eb83-484b-8e3d-d46ef2333477" providerId="ADAL" clId="{25E66032-0007-4E42-872B-EB3DBF1A85B3}" dt="2022-04-06T17:09:47.520" v="612" actId="26606"/>
          <ac:picMkLst>
            <pc:docMk/>
            <pc:sldMk cId="3210220341" sldId="261"/>
            <ac:picMk id="24" creationId="{84F3441E-40DB-40C6-8CE4-FB997593EE94}"/>
          </ac:picMkLst>
        </pc:picChg>
        <pc:picChg chg="add mod">
          <ac:chgData name="Adrien Osakwe" userId="7a3e290c-eb83-484b-8e3d-d46ef2333477" providerId="ADAL" clId="{25E66032-0007-4E42-872B-EB3DBF1A85B3}" dt="2022-04-06T17:22:24.459" v="864" actId="1076"/>
          <ac:picMkLst>
            <pc:docMk/>
            <pc:sldMk cId="3210220341" sldId="261"/>
            <ac:picMk id="26" creationId="{4739D6EB-8EF0-44D8-A091-50195ADD786C}"/>
          </ac:picMkLst>
        </pc:picChg>
        <pc:picChg chg="add mod">
          <ac:chgData name="Adrien Osakwe" userId="7a3e290c-eb83-484b-8e3d-d46ef2333477" providerId="ADAL" clId="{25E66032-0007-4E42-872B-EB3DBF1A85B3}" dt="2022-04-06T17:22:14.606" v="863" actId="1076"/>
          <ac:picMkLst>
            <pc:docMk/>
            <pc:sldMk cId="3210220341" sldId="261"/>
            <ac:picMk id="28" creationId="{2C8D41F9-0F59-40C3-9CBA-5ECC63D603C6}"/>
          </ac:picMkLst>
        </pc:picChg>
        <pc:picChg chg="add mod">
          <ac:chgData name="Adrien Osakwe" userId="7a3e290c-eb83-484b-8e3d-d46ef2333477" providerId="ADAL" clId="{25E66032-0007-4E42-872B-EB3DBF1A85B3}" dt="2022-04-06T17:09:47.520" v="612" actId="26606"/>
          <ac:picMkLst>
            <pc:docMk/>
            <pc:sldMk cId="3210220341" sldId="261"/>
            <ac:picMk id="30" creationId="{558A38D7-5D91-49A8-805F-36B3F6184AAD}"/>
          </ac:picMkLst>
        </pc:picChg>
      </pc:sldChg>
      <pc:sldChg chg="addSp delSp modSp new mod setBg">
        <pc:chgData name="Adrien Osakwe" userId="7a3e290c-eb83-484b-8e3d-d46ef2333477" providerId="ADAL" clId="{25E66032-0007-4E42-872B-EB3DBF1A85B3}" dt="2022-04-06T17:24:44.965" v="1009" actId="1076"/>
        <pc:sldMkLst>
          <pc:docMk/>
          <pc:sldMk cId="3248954250" sldId="262"/>
        </pc:sldMkLst>
        <pc:spChg chg="mod">
          <ac:chgData name="Adrien Osakwe" userId="7a3e290c-eb83-484b-8e3d-d46ef2333477" providerId="ADAL" clId="{25E66032-0007-4E42-872B-EB3DBF1A85B3}" dt="2022-04-06T17:13:15.859" v="649" actId="26606"/>
          <ac:spMkLst>
            <pc:docMk/>
            <pc:sldMk cId="3248954250" sldId="262"/>
            <ac:spMk id="2" creationId="{393EDB16-5766-4106-92D4-FAC775498C7F}"/>
          </ac:spMkLst>
        </pc:spChg>
        <pc:spChg chg="mod">
          <ac:chgData name="Adrien Osakwe" userId="7a3e290c-eb83-484b-8e3d-d46ef2333477" providerId="ADAL" clId="{25E66032-0007-4E42-872B-EB3DBF1A85B3}" dt="2022-04-06T17:16:11.733" v="714" actId="1076"/>
          <ac:spMkLst>
            <pc:docMk/>
            <pc:sldMk cId="3248954250" sldId="262"/>
            <ac:spMk id="3" creationId="{FCB12084-BFF7-4AD4-B7D4-2EE02C6FF732}"/>
          </ac:spMkLst>
        </pc:spChg>
        <pc:spChg chg="add mod">
          <ac:chgData name="Adrien Osakwe" userId="7a3e290c-eb83-484b-8e3d-d46ef2333477" providerId="ADAL" clId="{25E66032-0007-4E42-872B-EB3DBF1A85B3}" dt="2022-04-06T17:16:34.149" v="722" actId="1076"/>
          <ac:spMkLst>
            <pc:docMk/>
            <pc:sldMk cId="3248954250" sldId="262"/>
            <ac:spMk id="11" creationId="{A05BD54A-44DC-4253-B4EE-285830A41550}"/>
          </ac:spMkLst>
        </pc:spChg>
        <pc:spChg chg="add del">
          <ac:chgData name="Adrien Osakwe" userId="7a3e290c-eb83-484b-8e3d-d46ef2333477" providerId="ADAL" clId="{25E66032-0007-4E42-872B-EB3DBF1A85B3}" dt="2022-04-06T17:13:15.859" v="649" actId="26606"/>
          <ac:spMkLst>
            <pc:docMk/>
            <pc:sldMk cId="3248954250" sldId="262"/>
            <ac:spMk id="12" creationId="{D4A147F1-9FD9-4A8C-B704-F73CCD6F5871}"/>
          </ac:spMkLst>
        </pc:spChg>
        <pc:spChg chg="add mod">
          <ac:chgData name="Adrien Osakwe" userId="7a3e290c-eb83-484b-8e3d-d46ef2333477" providerId="ADAL" clId="{25E66032-0007-4E42-872B-EB3DBF1A85B3}" dt="2022-04-06T17:16:43.649" v="732" actId="1076"/>
          <ac:spMkLst>
            <pc:docMk/>
            <pc:sldMk cId="3248954250" sldId="262"/>
            <ac:spMk id="13" creationId="{AAAF4D13-2FAE-438E-B638-8B8AE663BB28}"/>
          </ac:spMkLst>
        </pc:spChg>
        <pc:spChg chg="add del">
          <ac:chgData name="Adrien Osakwe" userId="7a3e290c-eb83-484b-8e3d-d46ef2333477" providerId="ADAL" clId="{25E66032-0007-4E42-872B-EB3DBF1A85B3}" dt="2022-04-06T17:13:15.859" v="649" actId="26606"/>
          <ac:spMkLst>
            <pc:docMk/>
            <pc:sldMk cId="3248954250" sldId="262"/>
            <ac:spMk id="16" creationId="{EAD26B3D-BC93-4B80-BC43-54B858DE35E0}"/>
          </ac:spMkLst>
        </pc:spChg>
        <pc:picChg chg="add del mod">
          <ac:chgData name="Adrien Osakwe" userId="7a3e290c-eb83-484b-8e3d-d46ef2333477" providerId="ADAL" clId="{25E66032-0007-4E42-872B-EB3DBF1A85B3}" dt="2022-04-06T17:12:21.040" v="635"/>
          <ac:picMkLst>
            <pc:docMk/>
            <pc:sldMk cId="3248954250" sldId="262"/>
            <ac:picMk id="4" creationId="{ECE2928B-8922-4044-AE01-760DD1FC6601}"/>
          </ac:picMkLst>
        </pc:picChg>
        <pc:picChg chg="add mod modCrop">
          <ac:chgData name="Adrien Osakwe" userId="7a3e290c-eb83-484b-8e3d-d46ef2333477" providerId="ADAL" clId="{25E66032-0007-4E42-872B-EB3DBF1A85B3}" dt="2022-04-06T17:24:44.965" v="1009" actId="1076"/>
          <ac:picMkLst>
            <pc:docMk/>
            <pc:sldMk cId="3248954250" sldId="262"/>
            <ac:picMk id="5" creationId="{A26F4CB4-BCCB-4729-ADC2-9D5F1B1BB50F}"/>
          </ac:picMkLst>
        </pc:picChg>
        <pc:picChg chg="add del mod ord">
          <ac:chgData name="Adrien Osakwe" userId="7a3e290c-eb83-484b-8e3d-d46ef2333477" providerId="ADAL" clId="{25E66032-0007-4E42-872B-EB3DBF1A85B3}" dt="2022-04-06T17:21:28.644" v="857" actId="478"/>
          <ac:picMkLst>
            <pc:docMk/>
            <pc:sldMk cId="3248954250" sldId="262"/>
            <ac:picMk id="6" creationId="{0E80894B-CB32-414A-98F9-43FC147F9B19}"/>
          </ac:picMkLst>
        </pc:picChg>
        <pc:picChg chg="add del mod modCrop">
          <ac:chgData name="Adrien Osakwe" userId="7a3e290c-eb83-484b-8e3d-d46ef2333477" providerId="ADAL" clId="{25E66032-0007-4E42-872B-EB3DBF1A85B3}" dt="2022-04-06T17:21:28.644" v="857" actId="478"/>
          <ac:picMkLst>
            <pc:docMk/>
            <pc:sldMk cId="3248954250" sldId="262"/>
            <ac:picMk id="7" creationId="{CF838C40-EA93-4FA8-BCC8-6F44E6B65DC2}"/>
          </ac:picMkLst>
        </pc:picChg>
        <pc:picChg chg="add del">
          <ac:chgData name="Adrien Osakwe" userId="7a3e290c-eb83-484b-8e3d-d46ef2333477" providerId="ADAL" clId="{25E66032-0007-4E42-872B-EB3DBF1A85B3}" dt="2022-04-06T17:13:15.859" v="649" actId="26606"/>
          <ac:picMkLst>
            <pc:docMk/>
            <pc:sldMk cId="3248954250" sldId="262"/>
            <ac:picMk id="14" creationId="{5F8F69AD-D24F-4B8B-938D-75DCB1A43630}"/>
          </ac:picMkLst>
        </pc:picChg>
        <pc:picChg chg="add mod modCrop">
          <ac:chgData name="Adrien Osakwe" userId="7a3e290c-eb83-484b-8e3d-d46ef2333477" providerId="ADAL" clId="{25E66032-0007-4E42-872B-EB3DBF1A85B3}" dt="2022-04-06T17:24:34.864" v="1007" actId="1076"/>
          <ac:picMkLst>
            <pc:docMk/>
            <pc:sldMk cId="3248954250" sldId="262"/>
            <ac:picMk id="15" creationId="{4AD7C68A-3541-4D87-9DF7-16ABAD79642A}"/>
          </ac:picMkLst>
        </pc:picChg>
        <pc:picChg chg="add mod modCrop">
          <ac:chgData name="Adrien Osakwe" userId="7a3e290c-eb83-484b-8e3d-d46ef2333477" providerId="ADAL" clId="{25E66032-0007-4E42-872B-EB3DBF1A85B3}" dt="2022-04-06T17:24:41.034" v="1008" actId="1076"/>
          <ac:picMkLst>
            <pc:docMk/>
            <pc:sldMk cId="3248954250" sldId="262"/>
            <ac:picMk id="17" creationId="{8139935A-7E81-4D7A-8E48-CBE12EA064F1}"/>
          </ac:picMkLst>
        </pc:picChg>
      </pc:sldChg>
      <pc:sldChg chg="modSp new del mod">
        <pc:chgData name="Adrien Osakwe" userId="7a3e290c-eb83-484b-8e3d-d46ef2333477" providerId="ADAL" clId="{25E66032-0007-4E42-872B-EB3DBF1A85B3}" dt="2022-04-06T17:17:40.290" v="764" actId="47"/>
        <pc:sldMkLst>
          <pc:docMk/>
          <pc:sldMk cId="2223386702" sldId="263"/>
        </pc:sldMkLst>
        <pc:spChg chg="mod">
          <ac:chgData name="Adrien Osakwe" userId="7a3e290c-eb83-484b-8e3d-d46ef2333477" providerId="ADAL" clId="{25E66032-0007-4E42-872B-EB3DBF1A85B3}" dt="2022-04-06T17:17:27.326" v="761" actId="20577"/>
          <ac:spMkLst>
            <pc:docMk/>
            <pc:sldMk cId="2223386702" sldId="263"/>
            <ac:spMk id="2" creationId="{19C8559E-5D74-4914-8539-034E62C34BF8}"/>
          </ac:spMkLst>
        </pc:spChg>
      </pc:sldChg>
      <pc:sldChg chg="addSp delSp modSp add mod">
        <pc:chgData name="Adrien Osakwe" userId="7a3e290c-eb83-484b-8e3d-d46ef2333477" providerId="ADAL" clId="{25E66032-0007-4E42-872B-EB3DBF1A85B3}" dt="2022-04-06T17:26:03.713" v="1053" actId="732"/>
        <pc:sldMkLst>
          <pc:docMk/>
          <pc:sldMk cId="3866738405" sldId="263"/>
        </pc:sldMkLst>
        <pc:spChg chg="mod">
          <ac:chgData name="Adrien Osakwe" userId="7a3e290c-eb83-484b-8e3d-d46ef2333477" providerId="ADAL" clId="{25E66032-0007-4E42-872B-EB3DBF1A85B3}" dt="2022-04-06T17:17:51.040" v="792" actId="20577"/>
          <ac:spMkLst>
            <pc:docMk/>
            <pc:sldMk cId="3866738405" sldId="263"/>
            <ac:spMk id="2" creationId="{393EDB16-5766-4106-92D4-FAC775498C7F}"/>
          </ac:spMkLst>
        </pc:spChg>
        <pc:picChg chg="del">
          <ac:chgData name="Adrien Osakwe" userId="7a3e290c-eb83-484b-8e3d-d46ef2333477" providerId="ADAL" clId="{25E66032-0007-4E42-872B-EB3DBF1A85B3}" dt="2022-04-06T17:19:57.103" v="844" actId="478"/>
          <ac:picMkLst>
            <pc:docMk/>
            <pc:sldMk cId="3866738405" sldId="263"/>
            <ac:picMk id="5" creationId="{A26F4CB4-BCCB-4729-ADC2-9D5F1B1BB50F}"/>
          </ac:picMkLst>
        </pc:picChg>
        <pc:picChg chg="del">
          <ac:chgData name="Adrien Osakwe" userId="7a3e290c-eb83-484b-8e3d-d46ef2333477" providerId="ADAL" clId="{25E66032-0007-4E42-872B-EB3DBF1A85B3}" dt="2022-04-06T17:19:57.103" v="844" actId="478"/>
          <ac:picMkLst>
            <pc:docMk/>
            <pc:sldMk cId="3866738405" sldId="263"/>
            <ac:picMk id="6" creationId="{0E80894B-CB32-414A-98F9-43FC147F9B19}"/>
          </ac:picMkLst>
        </pc:picChg>
        <pc:picChg chg="del">
          <ac:chgData name="Adrien Osakwe" userId="7a3e290c-eb83-484b-8e3d-d46ef2333477" providerId="ADAL" clId="{25E66032-0007-4E42-872B-EB3DBF1A85B3}" dt="2022-04-06T17:19:57.103" v="844" actId="478"/>
          <ac:picMkLst>
            <pc:docMk/>
            <pc:sldMk cId="3866738405" sldId="263"/>
            <ac:picMk id="7" creationId="{CF838C40-EA93-4FA8-BCC8-6F44E6B65DC2}"/>
          </ac:picMkLst>
        </pc:picChg>
        <pc:picChg chg="add mod modCrop">
          <ac:chgData name="Adrien Osakwe" userId="7a3e290c-eb83-484b-8e3d-d46ef2333477" providerId="ADAL" clId="{25E66032-0007-4E42-872B-EB3DBF1A85B3}" dt="2022-04-06T17:25:50.555" v="1050" actId="732"/>
          <ac:picMkLst>
            <pc:docMk/>
            <pc:sldMk cId="3866738405" sldId="263"/>
            <ac:picMk id="9" creationId="{FA7D86AA-642E-49AE-9DC4-00D1058BCF2F}"/>
          </ac:picMkLst>
        </pc:picChg>
        <pc:picChg chg="add mod modCrop">
          <ac:chgData name="Adrien Osakwe" userId="7a3e290c-eb83-484b-8e3d-d46ef2333477" providerId="ADAL" clId="{25E66032-0007-4E42-872B-EB3DBF1A85B3}" dt="2022-04-06T17:25:42.101" v="1048" actId="1076"/>
          <ac:picMkLst>
            <pc:docMk/>
            <pc:sldMk cId="3866738405" sldId="263"/>
            <ac:picMk id="10" creationId="{4E3D440A-DF0D-482C-82E6-D7904B87F684}"/>
          </ac:picMkLst>
        </pc:picChg>
        <pc:picChg chg="add mod modCrop">
          <ac:chgData name="Adrien Osakwe" userId="7a3e290c-eb83-484b-8e3d-d46ef2333477" providerId="ADAL" clId="{25E66032-0007-4E42-872B-EB3DBF1A85B3}" dt="2022-04-06T17:26:03.713" v="1053" actId="732"/>
          <ac:picMkLst>
            <pc:docMk/>
            <pc:sldMk cId="3866738405" sldId="263"/>
            <ac:picMk id="12" creationId="{A31D8705-4C53-4770-B0CC-9EC4B54D98FC}"/>
          </ac:picMkLst>
        </pc:picChg>
      </pc:sldChg>
      <pc:sldChg chg="addSp delSp modSp add mod">
        <pc:chgData name="Adrien Osakwe" userId="7a3e290c-eb83-484b-8e3d-d46ef2333477" providerId="ADAL" clId="{25E66032-0007-4E42-872B-EB3DBF1A85B3}" dt="2022-04-06T17:27:09.806" v="1117" actId="1076"/>
        <pc:sldMkLst>
          <pc:docMk/>
          <pc:sldMk cId="212799693" sldId="264"/>
        </pc:sldMkLst>
        <pc:spChg chg="mod">
          <ac:chgData name="Adrien Osakwe" userId="7a3e290c-eb83-484b-8e3d-d46ef2333477" providerId="ADAL" clId="{25E66032-0007-4E42-872B-EB3DBF1A85B3}" dt="2022-04-06T17:18:02.937" v="842" actId="20577"/>
          <ac:spMkLst>
            <pc:docMk/>
            <pc:sldMk cId="212799693" sldId="264"/>
            <ac:spMk id="2" creationId="{393EDB16-5766-4106-92D4-FAC775498C7F}"/>
          </ac:spMkLst>
        </pc:spChg>
        <pc:picChg chg="del">
          <ac:chgData name="Adrien Osakwe" userId="7a3e290c-eb83-484b-8e3d-d46ef2333477" providerId="ADAL" clId="{25E66032-0007-4E42-872B-EB3DBF1A85B3}" dt="2022-04-06T17:19:52.688" v="843" actId="478"/>
          <ac:picMkLst>
            <pc:docMk/>
            <pc:sldMk cId="212799693" sldId="264"/>
            <ac:picMk id="5" creationId="{A26F4CB4-BCCB-4729-ADC2-9D5F1B1BB50F}"/>
          </ac:picMkLst>
        </pc:picChg>
        <pc:picChg chg="del">
          <ac:chgData name="Adrien Osakwe" userId="7a3e290c-eb83-484b-8e3d-d46ef2333477" providerId="ADAL" clId="{25E66032-0007-4E42-872B-EB3DBF1A85B3}" dt="2022-04-06T17:19:52.688" v="843" actId="478"/>
          <ac:picMkLst>
            <pc:docMk/>
            <pc:sldMk cId="212799693" sldId="264"/>
            <ac:picMk id="6" creationId="{0E80894B-CB32-414A-98F9-43FC147F9B19}"/>
          </ac:picMkLst>
        </pc:picChg>
        <pc:picChg chg="del">
          <ac:chgData name="Adrien Osakwe" userId="7a3e290c-eb83-484b-8e3d-d46ef2333477" providerId="ADAL" clId="{25E66032-0007-4E42-872B-EB3DBF1A85B3}" dt="2022-04-06T17:19:52.688" v="843" actId="478"/>
          <ac:picMkLst>
            <pc:docMk/>
            <pc:sldMk cId="212799693" sldId="264"/>
            <ac:picMk id="7" creationId="{CF838C40-EA93-4FA8-BCC8-6F44E6B65DC2}"/>
          </ac:picMkLst>
        </pc:picChg>
        <pc:picChg chg="add del mod">
          <ac:chgData name="Adrien Osakwe" userId="7a3e290c-eb83-484b-8e3d-d46ef2333477" providerId="ADAL" clId="{25E66032-0007-4E42-872B-EB3DBF1A85B3}" dt="2022-04-06T17:26:49.294" v="1110" actId="478"/>
          <ac:picMkLst>
            <pc:docMk/>
            <pc:sldMk cId="212799693" sldId="264"/>
            <ac:picMk id="9" creationId="{FD76FE78-0B89-442A-BB68-76003E45B367}"/>
          </ac:picMkLst>
        </pc:picChg>
        <pc:picChg chg="add del mod">
          <ac:chgData name="Adrien Osakwe" userId="7a3e290c-eb83-484b-8e3d-d46ef2333477" providerId="ADAL" clId="{25E66032-0007-4E42-872B-EB3DBF1A85B3}" dt="2022-04-06T17:26:49.294" v="1110" actId="478"/>
          <ac:picMkLst>
            <pc:docMk/>
            <pc:sldMk cId="212799693" sldId="264"/>
            <ac:picMk id="10" creationId="{4EE12F66-0325-4E07-9A7C-03B4B6BE2A17}"/>
          </ac:picMkLst>
        </pc:picChg>
        <pc:picChg chg="add del mod">
          <ac:chgData name="Adrien Osakwe" userId="7a3e290c-eb83-484b-8e3d-d46ef2333477" providerId="ADAL" clId="{25E66032-0007-4E42-872B-EB3DBF1A85B3}" dt="2022-04-06T17:26:49.294" v="1110" actId="478"/>
          <ac:picMkLst>
            <pc:docMk/>
            <pc:sldMk cId="212799693" sldId="264"/>
            <ac:picMk id="12" creationId="{93A19233-4E50-447C-B245-0B5AD1F6DE82}"/>
          </ac:picMkLst>
        </pc:picChg>
        <pc:picChg chg="add mod">
          <ac:chgData name="Adrien Osakwe" userId="7a3e290c-eb83-484b-8e3d-d46ef2333477" providerId="ADAL" clId="{25E66032-0007-4E42-872B-EB3DBF1A85B3}" dt="2022-04-06T17:26:59.968" v="1115" actId="1076"/>
          <ac:picMkLst>
            <pc:docMk/>
            <pc:sldMk cId="212799693" sldId="264"/>
            <ac:picMk id="14" creationId="{5EE44A99-9678-4D0E-A37E-CB396AF5FBED}"/>
          </ac:picMkLst>
        </pc:picChg>
        <pc:picChg chg="add mod">
          <ac:chgData name="Adrien Osakwe" userId="7a3e290c-eb83-484b-8e3d-d46ef2333477" providerId="ADAL" clId="{25E66032-0007-4E42-872B-EB3DBF1A85B3}" dt="2022-04-06T17:27:05.543" v="1116" actId="1076"/>
          <ac:picMkLst>
            <pc:docMk/>
            <pc:sldMk cId="212799693" sldId="264"/>
            <ac:picMk id="15" creationId="{9D91F302-3E98-4875-9CAE-986231F3104B}"/>
          </ac:picMkLst>
        </pc:picChg>
        <pc:picChg chg="add mod">
          <ac:chgData name="Adrien Osakwe" userId="7a3e290c-eb83-484b-8e3d-d46ef2333477" providerId="ADAL" clId="{25E66032-0007-4E42-872B-EB3DBF1A85B3}" dt="2022-04-06T17:27:09.806" v="1117" actId="1076"/>
          <ac:picMkLst>
            <pc:docMk/>
            <pc:sldMk cId="212799693" sldId="264"/>
            <ac:picMk id="16" creationId="{9C788335-8A7B-47ED-8B44-6CEF0841A5E6}"/>
          </ac:picMkLst>
        </pc:picChg>
      </pc:sldChg>
      <pc:sldChg chg="new del">
        <pc:chgData name="Adrien Osakwe" userId="7a3e290c-eb83-484b-8e3d-d46ef2333477" providerId="ADAL" clId="{25E66032-0007-4E42-872B-EB3DBF1A85B3}" dt="2022-04-06T17:17:39.442" v="763" actId="47"/>
        <pc:sldMkLst>
          <pc:docMk/>
          <pc:sldMk cId="390895403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DA9F-7BB6-42C5-B036-FF8D23C8C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0C251-5027-4431-8439-86B2872F0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C3D8-3CCA-4FCD-BC70-4D045277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D00B-136F-4101-BB82-131E930D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A8958-9F72-436D-BB96-41EAEF80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70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3E0D-BD2E-41E3-9375-C35A8F6B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B24DD-E5F5-4039-B23A-A49C3AE03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11CD-E612-4BBB-B81A-965E9B1D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CFBC-9219-42BD-A1FB-4E38F520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0841-B96E-432E-8348-102BD81F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1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69E7A-602A-465C-8495-0949A7FE8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523A4-2F09-4BAC-B769-010990B1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51C7-61E5-4823-ADF0-24EF02D3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3D41-5E55-48BD-9E3E-2FEF8C7D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0210-FEAD-46D7-988E-D7C4B42D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79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F8E0-AB5A-475B-A981-BB7DAB62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AAF2-F6BE-4309-A193-AC47869C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EAC1-DC38-498B-92D6-2CDD5347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CF9A3-6FFE-4649-91D3-54AACB6E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4523-2E27-4EA2-8FAD-556409C2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41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23BD-A21D-43B5-8E98-1D10800E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28CB2-3054-4F5F-B284-28C92FB4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FB30-59D2-47A3-B963-A1A4B162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2C21-C2EB-42C2-AE95-24B90C93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FEEE3-BD77-44F6-9608-6B541CEF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55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1AD3-041D-49D5-A67D-E20B2665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8E1B-2C9E-4B14-9DFF-D8C0F7A64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DD34-7F6E-498F-8C4E-1A9E9F584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C6A59-0A9F-49A7-AE67-6C9DE570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5EAC-8912-47B1-965E-6AC6E712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3243-49E9-40F1-A403-861FF73E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33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C020-B9B8-44D8-96EA-E92DD40B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07E77-0691-4258-ACCD-1F714198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2F893-99A8-4A2F-BDFD-B57940955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D3EBB-7C7B-4D9C-8E0C-CDCD289A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696B3-C33B-4496-9AAC-0BAA9731B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DD92C-DD62-4A21-916D-2E3F9E9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5D7A5-3FDB-41F8-BF43-A2F0C6DC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554EE-8FF4-4C34-912C-89CB2E2E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54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5DF-D10E-4727-AE15-8792FEE8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3104-5E4E-400E-993F-F68240AC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2691C-AB82-4FB8-9DA7-289699C8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6BB0E-7718-44F4-A4AD-BA954D7B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65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ECDB5-F4EC-4508-9303-1BB02405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4C52D-C7DB-4477-B2AF-118116EB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3F091-8506-46AD-84D7-D9EC285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97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FDCA-27A0-4E96-B936-5819CDA2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AD3B-9C53-4D4B-ACF5-F2C15B55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51A0F-8560-40CE-BA4D-BF045914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5E5F5-8847-4CE0-BBB3-0F220813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3761B-F343-46DE-8573-9799C967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1EDA-37D0-467F-B2D9-8B400A2B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7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548E-29F5-4654-A99B-F13D7E44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97DE2-94CF-4AB7-A0A5-2B2B78AA9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5D289-39F7-4FB4-AF82-A20A6E2A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34A5-EBAD-400E-9107-D3CED3E7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8EDD-25C5-477C-8E74-636E1E0E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24742-EE71-4887-ACA2-9E216F94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4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90FE0-1764-4C48-AB52-03BFAAF6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A1A2-FFD8-49DE-B340-363FBB8D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E89C-77F5-4C15-8A11-7CAC7D691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399F-82F4-4BA3-AAA9-DC0BB8E36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A99-4F7B-4D89-B5F8-BF738AFAB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450A-6FFC-43C2-BFE4-AE8757A75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Pathfinding Algorithms for Bugs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65201-4AE7-4671-B7D8-E497F3E8D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Lucas Philipp </a:t>
            </a:r>
            <a:r>
              <a:rPr lang="en-CA"/>
              <a:t>Adrien Osakwe</a:t>
            </a:r>
          </a:p>
        </p:txBody>
      </p:sp>
    </p:spTree>
    <p:extLst>
      <p:ext uri="{BB962C8B-B14F-4D97-AF65-F5344CB8AC3E}">
        <p14:creationId xmlns:p14="http://schemas.microsoft.com/office/powerpoint/2010/main" val="98233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26B3-E252-42F9-A9BA-446A7AF7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9E87-D1C8-480C-ACCC-0C594B59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Head direction, turning frequency/direction and position:</a:t>
            </a:r>
          </a:p>
          <a:p>
            <a:r>
              <a:rPr lang="en-CA" dirty="0"/>
              <a:t>Can we infer a navigation strategy for the bugs?</a:t>
            </a:r>
          </a:p>
          <a:p>
            <a:endParaRPr lang="en-CA" dirty="0"/>
          </a:p>
          <a:p>
            <a:r>
              <a:rPr lang="en-CA" dirty="0"/>
              <a:t>Are the appetitive and avoidance strategies exact opposites?</a:t>
            </a:r>
          </a:p>
        </p:txBody>
      </p:sp>
    </p:spTree>
    <p:extLst>
      <p:ext uri="{BB962C8B-B14F-4D97-AF65-F5344CB8AC3E}">
        <p14:creationId xmlns:p14="http://schemas.microsoft.com/office/powerpoint/2010/main" val="360745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C5A0-8C9E-49BC-ABB9-38E436FA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2E733-1DD7-4AC3-9E34-0B1E7B33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the preferential index analysis last week, we felt it was easier to infer the strategy by focusing  on the control, EA and high GA treatment groups</a:t>
            </a:r>
          </a:p>
        </p:txBody>
      </p:sp>
    </p:spTree>
    <p:extLst>
      <p:ext uri="{BB962C8B-B14F-4D97-AF65-F5344CB8AC3E}">
        <p14:creationId xmlns:p14="http://schemas.microsoft.com/office/powerpoint/2010/main" val="265560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6AE5E-E975-490C-AD23-1340FB03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(H2O)</a:t>
            </a:r>
          </a:p>
        </p:txBody>
      </p:sp>
      <p:pic>
        <p:nvPicPr>
          <p:cNvPr id="19" name="Content Placeholder 18" descr="Chart, radar chart&#10;&#10;Description automatically generated">
            <a:extLst>
              <a:ext uri="{FF2B5EF4-FFF2-40B4-BE49-F238E27FC236}">
                <a16:creationId xmlns:a16="http://schemas.microsoft.com/office/drawing/2014/main" id="{62C5A57C-673F-4CA7-B04A-EE987B5D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2" y="1834939"/>
            <a:ext cx="2742633" cy="2056976"/>
          </a:xfrm>
          <a:prstGeom prst="rect">
            <a:avLst/>
          </a:prstGeom>
        </p:spPr>
      </p:pic>
      <p:pic>
        <p:nvPicPr>
          <p:cNvPr id="24" name="Picture 23" descr="Chart, treemap chart&#10;&#10;Description automatically generated with medium confidence">
            <a:extLst>
              <a:ext uri="{FF2B5EF4-FFF2-40B4-BE49-F238E27FC236}">
                <a16:creationId xmlns:a16="http://schemas.microsoft.com/office/drawing/2014/main" id="{84F3441E-40DB-40C6-8CE4-FB997593E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57" y="1834939"/>
            <a:ext cx="2742633" cy="2056976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4739D6EB-8EF0-44D8-A091-50195ADD7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1" y="4099480"/>
            <a:ext cx="2742633" cy="2056976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2C8D41F9-0F59-40C3-9CBA-5ECC63D60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47" y="1765882"/>
            <a:ext cx="2742633" cy="2056976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558A38D7-5D91-49A8-805F-36B3F6184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57" y="4063630"/>
            <a:ext cx="2742633" cy="2056976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06A03D8B-0246-4B77-BDE8-67BB07844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14" y="4063630"/>
            <a:ext cx="2742633" cy="20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2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69EBA09F-6655-467A-96CE-F9EBA1B9F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844675"/>
            <a:ext cx="2947988" cy="2193925"/>
          </a:xfrm>
          <a:prstGeom prst="rect">
            <a:avLst/>
          </a:prstGeom>
        </p:spPr>
      </p:pic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DA04887-DEFC-45BF-B7BC-46CB6D36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213" y="1844675"/>
            <a:ext cx="2947988" cy="2193925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13347A3F-B4DD-40E9-8A40-16CC2F9DD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844675"/>
            <a:ext cx="2947988" cy="2193925"/>
          </a:xfrm>
          <a:prstGeom prst="rect">
            <a:avLst/>
          </a:prstGeom>
        </p:spPr>
      </p:pic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F927DCBB-B6D9-4557-8CBA-9B4CEB369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4100513"/>
            <a:ext cx="2947988" cy="2193925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E1B92AD5-1334-4574-BBF7-7AB398565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213" y="4100513"/>
            <a:ext cx="2947988" cy="2193925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BEDC50D3-7DC9-47EE-A47C-E3F72A4E8C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4100513"/>
            <a:ext cx="2947988" cy="2193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4815E7-9FD3-43A3-A460-B602738E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 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9773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DA917-595B-45A7-8368-7A16455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EA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1CAB305-095F-4D0D-8819-640908C8A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2" y="1834939"/>
            <a:ext cx="2742633" cy="2056976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E3252E71-39DA-4085-AC95-02B8C4C2C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57" y="1834939"/>
            <a:ext cx="2742633" cy="2056976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 with medium confidence">
            <a:extLst>
              <a:ext uri="{FF2B5EF4-FFF2-40B4-BE49-F238E27FC236}">
                <a16:creationId xmlns:a16="http://schemas.microsoft.com/office/drawing/2014/main" id="{F5F92856-9FB8-40A3-920D-41271322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14" y="1834939"/>
            <a:ext cx="2742633" cy="2056976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12BB4402-D717-43FA-B522-CA35907E5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2" y="4063630"/>
            <a:ext cx="2742633" cy="2056976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1673102-BC8B-4A2A-A294-8AED7311F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57" y="4063630"/>
            <a:ext cx="2742633" cy="2056976"/>
          </a:xfrm>
          <a:prstGeom prst="rect">
            <a:avLst/>
          </a:prstGeom>
        </p:spPr>
      </p:pic>
      <p:pic>
        <p:nvPicPr>
          <p:cNvPr id="13" name="Picture 12" descr="Diagram, radar chart&#10;&#10;Description automatically generated">
            <a:extLst>
              <a:ext uri="{FF2B5EF4-FFF2-40B4-BE49-F238E27FC236}">
                <a16:creationId xmlns:a16="http://schemas.microsoft.com/office/drawing/2014/main" id="{6169277C-99C5-4009-AD06-371B4A5A0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14" y="4063630"/>
            <a:ext cx="2742633" cy="20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DB16-5766-4106-92D4-FAC77549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Total time spent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2084-BFF7-4AD4-B7D4-2EE02C6F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63" y="2132044"/>
            <a:ext cx="1530626" cy="4206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sz="12800" dirty="0"/>
              <a:t> Control	</a:t>
            </a:r>
            <a:r>
              <a:rPr lang="en-CA" dirty="0"/>
              <a:t>			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26F4CB4-BCCB-4729-ADC2-9D5F1B1B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" r="10321"/>
          <a:stretch/>
        </p:blipFill>
        <p:spPr>
          <a:xfrm>
            <a:off x="-3" y="2610571"/>
            <a:ext cx="3970618" cy="35875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5BD54A-44DC-4253-B4EE-285830A41550}"/>
              </a:ext>
            </a:extLst>
          </p:cNvPr>
          <p:cNvSpPr txBox="1">
            <a:spLocks/>
          </p:cNvSpPr>
          <p:nvPr/>
        </p:nvSpPr>
        <p:spPr>
          <a:xfrm>
            <a:off x="9881050" y="2074135"/>
            <a:ext cx="747711" cy="42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2800" dirty="0"/>
              <a:t> EA	</a:t>
            </a:r>
            <a:r>
              <a:rPr lang="en-CA" dirty="0"/>
              <a:t>		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AF4D13-2FAE-438E-B638-8B8AE663BB28}"/>
              </a:ext>
            </a:extLst>
          </p:cNvPr>
          <p:cNvSpPr txBox="1">
            <a:spLocks/>
          </p:cNvSpPr>
          <p:nvPr/>
        </p:nvSpPr>
        <p:spPr>
          <a:xfrm>
            <a:off x="5208104" y="2074135"/>
            <a:ext cx="1775791" cy="42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2800" dirty="0"/>
              <a:t> High GA	</a:t>
            </a:r>
            <a:r>
              <a:rPr lang="en-CA" dirty="0"/>
              <a:t>			</a:t>
            </a:r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4AD7C68A-3541-4D87-9DF7-16ABAD79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r="10139"/>
          <a:stretch/>
        </p:blipFill>
        <p:spPr>
          <a:xfrm>
            <a:off x="8082337" y="2582693"/>
            <a:ext cx="4109663" cy="3615426"/>
          </a:xfrm>
          <a:prstGeom prst="rect">
            <a:avLst/>
          </a:prstGeom>
        </p:spPr>
      </p:pic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8139935A-7E81-4D7A-8E48-CBE12EA06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r="10414"/>
          <a:stretch/>
        </p:blipFill>
        <p:spPr>
          <a:xfrm>
            <a:off x="4041167" y="2610571"/>
            <a:ext cx="4109663" cy="35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5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DB16-5766-4106-92D4-FAC77549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spent 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2084-BFF7-4AD4-B7D4-2EE02C6F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63" y="2132044"/>
            <a:ext cx="1530626" cy="4206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sz="12800" dirty="0"/>
              <a:t> Control	</a:t>
            </a:r>
            <a:r>
              <a:rPr lang="en-CA" dirty="0"/>
              <a:t>			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5BD54A-44DC-4253-B4EE-285830A41550}"/>
              </a:ext>
            </a:extLst>
          </p:cNvPr>
          <p:cNvSpPr txBox="1">
            <a:spLocks/>
          </p:cNvSpPr>
          <p:nvPr/>
        </p:nvSpPr>
        <p:spPr>
          <a:xfrm>
            <a:off x="9881050" y="2074135"/>
            <a:ext cx="747711" cy="42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2800" dirty="0"/>
              <a:t> EA	</a:t>
            </a:r>
            <a:r>
              <a:rPr lang="en-CA" dirty="0"/>
              <a:t>		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AF4D13-2FAE-438E-B638-8B8AE663BB28}"/>
              </a:ext>
            </a:extLst>
          </p:cNvPr>
          <p:cNvSpPr txBox="1">
            <a:spLocks/>
          </p:cNvSpPr>
          <p:nvPr/>
        </p:nvSpPr>
        <p:spPr>
          <a:xfrm>
            <a:off x="5208104" y="2074135"/>
            <a:ext cx="1775791" cy="42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2800" dirty="0"/>
              <a:t> High GA	</a:t>
            </a:r>
            <a:r>
              <a:rPr lang="en-CA" dirty="0"/>
              <a:t>			</a:t>
            </a:r>
          </a:p>
        </p:txBody>
      </p:sp>
      <p:pic>
        <p:nvPicPr>
          <p:cNvPr id="9" name="Picture 8" descr="Chart, treemap chart&#10;&#10;Description automatically generated with medium confidence">
            <a:extLst>
              <a:ext uri="{FF2B5EF4-FFF2-40B4-BE49-F238E27FC236}">
                <a16:creationId xmlns:a16="http://schemas.microsoft.com/office/drawing/2014/main" id="{FA7D86AA-642E-49AE-9DC4-00D1058BC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5"/>
          <a:stretch/>
        </p:blipFill>
        <p:spPr>
          <a:xfrm>
            <a:off x="8094905" y="2610570"/>
            <a:ext cx="3884762" cy="3238757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4E3D440A-DF0D-482C-82E6-D7904B87F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" r="9654"/>
          <a:stretch/>
        </p:blipFill>
        <p:spPr>
          <a:xfrm>
            <a:off x="4249077" y="2610570"/>
            <a:ext cx="3693843" cy="3238757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31D8705-4C53-4770-B0CC-9EC4B54D98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"/>
          <a:stretch/>
        </p:blipFill>
        <p:spPr>
          <a:xfrm>
            <a:off x="71919" y="2610570"/>
            <a:ext cx="4101166" cy="323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3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DB16-5766-4106-92D4-FAC77549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Proportion of time spent 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2084-BFF7-4AD4-B7D4-2EE02C6F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63" y="2132044"/>
            <a:ext cx="1530626" cy="4206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sz="12800" dirty="0"/>
              <a:t> Control	</a:t>
            </a:r>
            <a:r>
              <a:rPr lang="en-CA" dirty="0"/>
              <a:t>			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5BD54A-44DC-4253-B4EE-285830A41550}"/>
              </a:ext>
            </a:extLst>
          </p:cNvPr>
          <p:cNvSpPr txBox="1">
            <a:spLocks/>
          </p:cNvSpPr>
          <p:nvPr/>
        </p:nvSpPr>
        <p:spPr>
          <a:xfrm>
            <a:off x="9881050" y="2074135"/>
            <a:ext cx="747711" cy="42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2800" dirty="0"/>
              <a:t> EA	</a:t>
            </a:r>
            <a:r>
              <a:rPr lang="en-CA" dirty="0"/>
              <a:t>		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AF4D13-2FAE-438E-B638-8B8AE663BB28}"/>
              </a:ext>
            </a:extLst>
          </p:cNvPr>
          <p:cNvSpPr txBox="1">
            <a:spLocks/>
          </p:cNvSpPr>
          <p:nvPr/>
        </p:nvSpPr>
        <p:spPr>
          <a:xfrm>
            <a:off x="5208104" y="2074135"/>
            <a:ext cx="1775791" cy="42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2800" dirty="0"/>
              <a:t> High GA	</a:t>
            </a:r>
            <a:r>
              <a:rPr lang="en-CA" dirty="0"/>
              <a:t>			</a:t>
            </a:r>
          </a:p>
        </p:txBody>
      </p:sp>
      <p:pic>
        <p:nvPicPr>
          <p:cNvPr id="14" name="Picture 13" descr="Chart, treemap chart&#10;&#10;Description automatically generated with medium confidence">
            <a:extLst>
              <a:ext uri="{FF2B5EF4-FFF2-40B4-BE49-F238E27FC236}">
                <a16:creationId xmlns:a16="http://schemas.microsoft.com/office/drawing/2014/main" id="{5EE44A99-9678-4D0E-A37E-CB396AF5F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" y="2793920"/>
            <a:ext cx="4032001" cy="3022838"/>
          </a:xfrm>
          <a:prstGeom prst="rect">
            <a:avLst/>
          </a:prstGeom>
        </p:spPr>
      </p:pic>
      <p:pic>
        <p:nvPicPr>
          <p:cNvPr id="1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9D91F302-3E98-4875-9CAE-986231F31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87" y="2793920"/>
            <a:ext cx="4032000" cy="3022837"/>
          </a:xfrm>
          <a:prstGeom prst="rect">
            <a:avLst/>
          </a:prstGeom>
        </p:spPr>
      </p:pic>
      <p:pic>
        <p:nvPicPr>
          <p:cNvPr id="16" name="Picture 15" descr="Chart, treemap chart&#10;&#10;Description automatically generated">
            <a:extLst>
              <a:ext uri="{FF2B5EF4-FFF2-40B4-BE49-F238E27FC236}">
                <a16:creationId xmlns:a16="http://schemas.microsoft.com/office/drawing/2014/main" id="{9C788335-8A7B-47ED-8B44-6CEF0841A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00" y="2793920"/>
            <a:ext cx="4032000" cy="30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Pathfinding Algorithms for Bugs</vt:lpstr>
      <vt:lpstr>Basis</vt:lpstr>
      <vt:lpstr>Method</vt:lpstr>
      <vt:lpstr>Control (H2O)</vt:lpstr>
      <vt:lpstr>GA High</vt:lpstr>
      <vt:lpstr>Results EA</vt:lpstr>
      <vt:lpstr>Total time spent</vt:lpstr>
      <vt:lpstr>Time spent Turning</vt:lpstr>
      <vt:lpstr>Proportion of time spent turning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Pathfinding Algorithms for Bugs</dc:title>
  <dc:creator>Adrien Osakwe</dc:creator>
  <cp:lastModifiedBy>Adrien Osakwe</cp:lastModifiedBy>
  <cp:revision>1</cp:revision>
  <dcterms:created xsi:type="dcterms:W3CDTF">2022-04-05T19:06:43Z</dcterms:created>
  <dcterms:modified xsi:type="dcterms:W3CDTF">2022-04-06T17:27:14Z</dcterms:modified>
</cp:coreProperties>
</file>