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CD186-510C-4EB8-B218-C3D100710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83730F-0517-4294-BD76-7F4B6E4DC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89580D-9D46-419E-95AC-6F53CB19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2E40C-A91A-482F-8CC9-422E9B07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8B8CC-6A0C-4079-9D0B-B3BE05ED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4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2F500-E027-41FC-A679-F8209212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01B22F-7B90-4B27-9D89-5F4DF269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0B6B97-19FA-4B6B-A21F-57B2395E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A2F1-92F4-4931-BC7C-D5B13446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DCE69-AD46-4CDB-A65F-B428A03A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8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07113A-ECBD-44E9-9577-356452745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B353D8-ABB0-4142-AA48-46EF01E2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154ED-F972-4D44-9072-E007A237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835C5-E9BB-42BD-BB08-298EF4D7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44B24-3EFF-4009-A4BA-B336CAB8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41B22-09A5-4385-B64A-0F615DA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5F85F-D22C-487E-B98E-CCA869BD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E3BCD1-5391-4735-9B96-707AB3A9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86CF8-55DE-469E-BC6F-CBBA834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591070-D506-4AA1-88A8-D457AA10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8175-D837-438D-BF5F-93F8C4F2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2C9CCD-4670-44EA-9E9E-442BC87C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833DC-9D1E-4B36-9B35-EED73C15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70502-03B8-4CC0-B0B0-02A166FA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017AE-03A8-4A50-BBAB-1E63E4ED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63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540E5-DFD0-4B2D-8D89-7CD3AEA3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7F141-A578-4908-821E-C38629B9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83922-EA58-410F-9EF3-794061DA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C7EE6-EBF1-4DBC-883F-5ECE99F1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995886-A604-402C-A1E7-C07C2318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D71921-7367-4F9F-9D4F-62B0D70F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0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BFBF3-EAA8-4BB5-8A37-941FC29F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D3D4F9-0EBA-4E05-A3D1-95838541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1EB225-0E63-4199-B231-FAAFB4C6C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095855-A5E4-4665-B67A-35E0E9A2B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C2A3A5-C007-406E-9642-4C1343BC1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BEACF5-8827-4E29-BA0A-0B12B17B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A82917-5E35-4B11-9803-710E9C1D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7836C7-E32D-46F1-A634-128197BE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8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0D20A-CFA8-4235-8007-D6B353BE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5BECD0-8B87-4547-966A-9A985C7C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F45A61-8EEB-45A9-8B9F-970E8230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E8AFBB-B495-42ED-BECE-E8E3FE0F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515DB5-7D90-459F-A9EA-57204BC7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D8D5DC-D9A6-4787-993E-EBE4424B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9DE05-8E95-460F-AA66-61CF4A4D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45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9AF7A-7E0C-4AF9-9AA6-0CBF4BE8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ECF50-EF97-41DB-98F5-A1B83655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3914CF-ED97-46F8-AF28-CF584442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390417-B7B9-4859-88D1-237F613C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67B4D7-F7FB-4FD4-9000-99D0D16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C84DE-BA4B-4017-855C-B5FE7A31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5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C9523-D925-4CDE-8907-DFA47E73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6D920F-5A87-470B-80B5-81FDE41E3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5E524B-61DC-44BA-9B70-229BE0AC2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73855B-1B62-41C7-B776-2619033B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3AD0F0-23E4-4207-BEE9-3F1C27C3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ECF552-ABAA-4948-A3A0-8CC5D369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5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4AE2F-D057-4353-9ACD-2697C9A4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DFA6FF-9D00-4789-8EDD-3DE7A8EC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AF332-9227-474A-828B-D7C9B2C68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FA4D-C45B-45C0-96A9-AB5A2EA8A16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50FA8-CB71-43E4-99C7-80C079A0A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EF45A-F515-4491-B490-7C617241F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71BB-5150-4EA3-86E4-264CA1971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3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vel's Spider-Man 2">
            <a:extLst>
              <a:ext uri="{FF2B5EF4-FFF2-40B4-BE49-F238E27FC236}">
                <a16:creationId xmlns:a16="http://schemas.microsoft.com/office/drawing/2014/main" id="{5528E599-F8FA-42D2-BED7-1857562D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67309-45BD-45A7-B517-0A51411E0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869" y="856211"/>
            <a:ext cx="5170516" cy="2219498"/>
          </a:xfrm>
        </p:spPr>
        <p:txBody>
          <a:bodyPr/>
          <a:lstStyle/>
          <a:p>
            <a:r>
              <a:rPr lang="en-MY" i="1" dirty="0">
                <a:solidFill>
                  <a:schemeClr val="bg1"/>
                </a:solidFill>
              </a:rPr>
              <a:t>My </a:t>
            </a:r>
            <a:r>
              <a:rPr lang="en-MY" i="1" dirty="0" err="1">
                <a:solidFill>
                  <a:schemeClr val="bg1"/>
                </a:solidFill>
              </a:rPr>
              <a:t>favorite</a:t>
            </a:r>
            <a:r>
              <a:rPr lang="en-MY" i="1" dirty="0">
                <a:solidFill>
                  <a:schemeClr val="bg1"/>
                </a:solidFill>
              </a:rPr>
              <a:t> Movie</a:t>
            </a:r>
            <a:endParaRPr lang="ru-RU" i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EEB35E-F11A-4829-84FC-FFACBFDEE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2691" y="5688532"/>
            <a:ext cx="3798916" cy="587577"/>
          </a:xfrm>
        </p:spPr>
        <p:txBody>
          <a:bodyPr/>
          <a:lstStyle/>
          <a:p>
            <a:r>
              <a:rPr lang="en-MY" dirty="0" err="1"/>
              <a:t>Dzhumabekov</a:t>
            </a:r>
            <a:r>
              <a:rPr lang="en-MY" dirty="0"/>
              <a:t> </a:t>
            </a:r>
            <a:r>
              <a:rPr lang="en-MY" dirty="0" err="1"/>
              <a:t>Aziret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86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pider-Man wallpaper Red by thereaper87 on DeviantArt">
            <a:extLst>
              <a:ext uri="{FF2B5EF4-FFF2-40B4-BE49-F238E27FC236}">
                <a16:creationId xmlns:a16="http://schemas.microsoft.com/office/drawing/2014/main" id="{DB7A9759-D218-488E-8B70-69608D50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308B7-C7D8-4B15-B58E-60C391F9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4" y="1213023"/>
            <a:ext cx="5346469" cy="1230919"/>
          </a:xfrm>
        </p:spPr>
        <p:txBody>
          <a:bodyPr/>
          <a:lstStyle/>
          <a:p>
            <a:r>
              <a:rPr lang="en-MY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SpiderMan</a:t>
            </a:r>
            <a:r>
              <a:rPr lang="en-MY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Film Series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4C338-E847-41C8-AEB2-1D1ADAE4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4" y="2161310"/>
            <a:ext cx="5921432" cy="3266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i="1" u="sng" dirty="0">
                <a:solidFill>
                  <a:schemeClr val="bg2">
                    <a:lumMod val="25000"/>
                  </a:schemeClr>
                </a:solidFill>
              </a:rPr>
              <a:t>I watched Spider-Man movie in 2014.</a:t>
            </a:r>
          </a:p>
          <a:p>
            <a:pPr marL="0" indent="0">
              <a:buNone/>
            </a:pPr>
            <a:r>
              <a:rPr lang="en-MY" sz="1800" i="1" u="sng" dirty="0">
                <a:solidFill>
                  <a:schemeClr val="bg2">
                    <a:lumMod val="25000"/>
                  </a:schemeClr>
                </a:solidFill>
              </a:rPr>
              <a:t>It was Amazing Spider Man(2012). When I watched that film for the first time I understood that it will be my favourite movie.</a:t>
            </a:r>
            <a:endParaRPr lang="ru-RU" sz="1800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 descr="The Amazing Spider-Man (2012) Collage : r/Spiderman">
            <a:extLst>
              <a:ext uri="{FF2B5EF4-FFF2-40B4-BE49-F238E27FC236}">
                <a16:creationId xmlns:a16="http://schemas.microsoft.com/office/drawing/2014/main" id="{B32727EC-F41A-4F19-8A4A-E99CEB3B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288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oomMates Spider-Man Icon Red Vinyl Peel and Stick Matte Wallpaper 28.18  sq. ft. RMK12421RL - The Home Depot">
            <a:extLst>
              <a:ext uri="{FF2B5EF4-FFF2-40B4-BE49-F238E27FC236}">
                <a16:creationId xmlns:a16="http://schemas.microsoft.com/office/drawing/2014/main" id="{CFECE851-832F-4F0B-B5E8-FE9B4557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C25E6-7809-4BC2-AB97-B3FA27B3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20789" cy="1325563"/>
          </a:xfrm>
        </p:spPr>
        <p:txBody>
          <a:bodyPr>
            <a:normAutofit/>
          </a:bodyPr>
          <a:lstStyle/>
          <a:p>
            <a:r>
              <a:rPr lang="en-MY" sz="3600" b="1" i="1" dirty="0">
                <a:solidFill>
                  <a:srgbClr val="C00000"/>
                </a:solidFill>
              </a:rPr>
              <a:t>The author of </a:t>
            </a:r>
            <a:r>
              <a:rPr lang="en-MY" sz="3600" b="1" i="1" dirty="0" err="1">
                <a:solidFill>
                  <a:srgbClr val="C00000"/>
                </a:solidFill>
              </a:rPr>
              <a:t>SpiderMan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RIP Stan Lee: What 20 Years of Lunches With the Comics Legend Taught Me |  WIRED">
            <a:extLst>
              <a:ext uri="{FF2B5EF4-FFF2-40B4-BE49-F238E27FC236}">
                <a16:creationId xmlns:a16="http://schemas.microsoft.com/office/drawing/2014/main" id="{566F437C-6022-4CC6-80DC-99F2E5D8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04" y="0"/>
            <a:ext cx="5810596" cy="56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an Lee: 9781538162057: Batchelor, Bob: Books - Amazon.com">
            <a:extLst>
              <a:ext uri="{FF2B5EF4-FFF2-40B4-BE49-F238E27FC236}">
                <a16:creationId xmlns:a16="http://schemas.microsoft.com/office/drawing/2014/main" id="{D0E5E512-7249-4902-BC47-0C6B0A485B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68" y="1690688"/>
            <a:ext cx="29023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49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 descr="Spiderman Neon Red Wallpapers - Wallpaper Cave">
            <a:extLst>
              <a:ext uri="{FF2B5EF4-FFF2-40B4-BE49-F238E27FC236}">
                <a16:creationId xmlns:a16="http://schemas.microsoft.com/office/drawing/2014/main" id="{25D2DE2A-C9D1-4FDB-BFFB-23E81CA0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A5FD-8B11-4D15-BE2E-33D5DB67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4825" cy="1325563"/>
          </a:xfrm>
        </p:spPr>
        <p:txBody>
          <a:bodyPr/>
          <a:lstStyle/>
          <a:p>
            <a:r>
              <a:rPr lang="en-MY" dirty="0">
                <a:solidFill>
                  <a:srgbClr val="FFC000"/>
                </a:solidFill>
              </a:rPr>
              <a:t>Actors of Spider-Man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A6C16-EBE0-4571-ABB2-63F9DD6D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48942" cy="4550237"/>
          </a:xfrm>
        </p:spPr>
        <p:txBody>
          <a:bodyPr/>
          <a:lstStyle/>
          <a:p>
            <a:r>
              <a:rPr lang="en-MY" dirty="0">
                <a:solidFill>
                  <a:srgbClr val="FFFF00"/>
                </a:solidFill>
              </a:rPr>
              <a:t>There was 3 actors of Spider-Man</a:t>
            </a:r>
          </a:p>
          <a:p>
            <a:r>
              <a:rPr lang="en-MY" dirty="0">
                <a:solidFill>
                  <a:srgbClr val="FFFF00"/>
                </a:solidFill>
              </a:rPr>
              <a:t>Tobey Maguire (2002, 2004, 2007)</a:t>
            </a:r>
          </a:p>
          <a:p>
            <a:r>
              <a:rPr lang="en-MY" dirty="0">
                <a:solidFill>
                  <a:srgbClr val="FFFF00"/>
                </a:solidFill>
              </a:rPr>
              <a:t>Andrew Garfield (2012, 2014)</a:t>
            </a:r>
          </a:p>
          <a:p>
            <a:r>
              <a:rPr lang="en-MY" dirty="0">
                <a:solidFill>
                  <a:srgbClr val="FFFF00"/>
                </a:solidFill>
              </a:rPr>
              <a:t>Tom Holland (2017, 2019, 2021 only Spider-Man Films)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122" name="Picture 2" descr="The real reason Tobey Maguire didn't return for Spider-Man 4, was replaced  by Andrew Garfield | Hollywood - Hindustan Times">
            <a:extLst>
              <a:ext uri="{FF2B5EF4-FFF2-40B4-BE49-F238E27FC236}">
                <a16:creationId xmlns:a16="http://schemas.microsoft.com/office/drawing/2014/main" id="{D0CCD2F8-4173-4DFD-A25D-CC1627180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71" y="194397"/>
            <a:ext cx="2759825" cy="16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drew Garfield Accepting Spider-Man Role at 26 Was Dangerous">
            <a:extLst>
              <a:ext uri="{FF2B5EF4-FFF2-40B4-BE49-F238E27FC236}">
                <a16:creationId xmlns:a16="http://schemas.microsoft.com/office/drawing/2014/main" id="{D321FB19-1725-4C2C-B5AD-936EEC2AF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72" y="2032162"/>
            <a:ext cx="2759825" cy="175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ere can Marvel take Tom Holland's fourth Spider-Man film? | Movies | The  Guardian">
            <a:extLst>
              <a:ext uri="{FF2B5EF4-FFF2-40B4-BE49-F238E27FC236}">
                <a16:creationId xmlns:a16="http://schemas.microsoft.com/office/drawing/2014/main" id="{397F192B-70BC-41ED-B7C9-D44B1AFC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73" y="3962607"/>
            <a:ext cx="2759825" cy="207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7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watch the Spider-Man movies in order (including Venom and Morbius) |  GamesRadar+">
            <a:extLst>
              <a:ext uri="{FF2B5EF4-FFF2-40B4-BE49-F238E27FC236}">
                <a16:creationId xmlns:a16="http://schemas.microsoft.com/office/drawing/2014/main" id="{343C08A7-F074-4A7F-A095-CD6B519714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73" y="0"/>
            <a:ext cx="12219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84926-5255-4822-B39E-DECF0E8D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8" y="58189"/>
            <a:ext cx="5004262" cy="4971011"/>
          </a:xfrm>
        </p:spPr>
        <p:txBody>
          <a:bodyPr>
            <a:normAutofit/>
          </a:bodyPr>
          <a:lstStyle/>
          <a:p>
            <a:r>
              <a:rPr lang="en-MY" i="1" dirty="0">
                <a:solidFill>
                  <a:schemeClr val="bg1"/>
                </a:solidFill>
                <a:highlight>
                  <a:srgbClr val="000000"/>
                </a:highlight>
              </a:rPr>
              <a:t>Why Spider-Man?</a:t>
            </a:r>
            <a:br>
              <a:rPr lang="en-MY" i="1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MY" i="1" dirty="0">
                <a:solidFill>
                  <a:schemeClr val="bg1"/>
                </a:solidFill>
                <a:highlight>
                  <a:srgbClr val="000000"/>
                </a:highlight>
              </a:rPr>
              <a:t>I chose Spider-Man because of his Villains and because of it was my first movie.</a:t>
            </a:r>
            <a:br>
              <a:rPr lang="en-MY" i="1" dirty="0">
                <a:highlight>
                  <a:srgbClr val="00FFFF"/>
                </a:highlight>
              </a:rPr>
            </a:br>
            <a:endParaRPr lang="ru-RU" i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8416305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Spider-Man logo 1080P, 2K, 4K, 5K HD wallpapers free download | Wallpaper  Flare">
            <a:extLst>
              <a:ext uri="{FF2B5EF4-FFF2-40B4-BE49-F238E27FC236}">
                <a16:creationId xmlns:a16="http://schemas.microsoft.com/office/drawing/2014/main" id="{AE5C9052-6383-45EE-8ACB-1CB1E6D0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27512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5BE3-58A0-46BD-86E6-E402B73B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365125"/>
            <a:ext cx="6774873" cy="865159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Enemies of Spider-Man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3E128-2C66-44A3-87F6-739B78B8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30" y="1313411"/>
            <a:ext cx="5137266" cy="4863552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Marvel showed Venom for the first time in the film Spider-Man 3 (2007). The spider man was Tobey Maguire.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152" name="Picture 8" descr="Early makeup/costume test for Venom in &quot;Spider-Man 3&quot; : r/Spiderman">
            <a:extLst>
              <a:ext uri="{FF2B5EF4-FFF2-40B4-BE49-F238E27FC236}">
                <a16:creationId xmlns:a16="http://schemas.microsoft.com/office/drawing/2014/main" id="{BC59F867-DFE9-4210-BFD2-CB3BBC4E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71" y="0"/>
            <a:ext cx="4652356" cy="413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7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4EE6D-A6CC-43CA-90A0-0CD41FA7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How would you rank these movie Spider-Man villains from most evil to least?  : r/Spiderman">
            <a:extLst>
              <a:ext uri="{FF2B5EF4-FFF2-40B4-BE49-F238E27FC236}">
                <a16:creationId xmlns:a16="http://schemas.microsoft.com/office/drawing/2014/main" id="{73ADD6C2-1E52-4A73-B672-B09E0FEF7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48103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Альтернативные версии Человека-паука — Википедия">
            <a:extLst>
              <a:ext uri="{FF2B5EF4-FFF2-40B4-BE49-F238E27FC236}">
                <a16:creationId xmlns:a16="http://schemas.microsoft.com/office/drawing/2014/main" id="{42CD7D55-9F23-465B-AE97-99C58B84D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0613B-897F-4749-82AE-6E324B56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837" y="3083386"/>
            <a:ext cx="5070763" cy="1471681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  <a:highlight>
                  <a:srgbClr val="000000"/>
                </a:highlight>
              </a:rPr>
              <a:t>Spider Man Universe</a:t>
            </a:r>
            <a:endParaRPr lang="ru-R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858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anked: Spider-Man's Greatest Villains - LaughingPlace.com">
            <a:extLst>
              <a:ext uri="{FF2B5EF4-FFF2-40B4-BE49-F238E27FC236}">
                <a16:creationId xmlns:a16="http://schemas.microsoft.com/office/drawing/2014/main" id="{BBEDC3EF-8F9E-4183-9956-41279AC1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2FB4A-154D-4A0A-AB8C-EF0C991B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78" y="880514"/>
            <a:ext cx="10515600" cy="1325563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Thank you Everyone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01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135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My favorite Movie</vt:lpstr>
      <vt:lpstr>SpiderMan Film Series</vt:lpstr>
      <vt:lpstr>The author of SpiderMan</vt:lpstr>
      <vt:lpstr>Actors of Spider-Man</vt:lpstr>
      <vt:lpstr>Why Spider-Man? I chose Spider-Man because of his Villains and because of it was my first movie. </vt:lpstr>
      <vt:lpstr>Enemies of Spider-Man</vt:lpstr>
      <vt:lpstr>Презентация PowerPoint</vt:lpstr>
      <vt:lpstr>Spider Man Universe</vt:lpstr>
      <vt:lpstr>Thank you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favorite Movie</dc:title>
  <dc:creator>user</dc:creator>
  <cp:lastModifiedBy>user</cp:lastModifiedBy>
  <cp:revision>4</cp:revision>
  <dcterms:created xsi:type="dcterms:W3CDTF">2024-09-24T05:55:05Z</dcterms:created>
  <dcterms:modified xsi:type="dcterms:W3CDTF">2024-09-24T06:15:36Z</dcterms:modified>
</cp:coreProperties>
</file>