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26882-B38D-4C23-B7EF-A876FD03A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E62AA3-936D-4BE1-B3E6-2481E099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071B7-7766-4C6F-9ACB-37104A75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E1CA7-2A41-4D1D-9CDB-051011E0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53ACE-9E2B-4F18-8172-34BCC5FA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26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6242D-D8E1-4CCA-8B5B-08611043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55E942-DC34-49F5-850F-A8F5ABD9D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0BEC8-BA6A-4A85-B0AA-1DACC746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28612-F3F7-44EE-96C5-5A724B6F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928D65-61CD-499E-B271-F89D8454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3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458818-B1E5-4529-8FF0-E0D5C0443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01BA5A-6EB4-4BBF-AFFB-2587E4132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776782-9C2F-4C6A-89D1-2045B83D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87D6A-F9B8-4162-B226-0D1BD0BC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B9FF3-4958-4412-B30D-DFA338D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6CCD9-34E3-4AA8-8F1F-48861C86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E0CA7-6BC4-42E5-9937-79B21433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80D72-9FD2-47EB-A0B2-6EBE3720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F4D2A-8367-4A06-BC96-E40B8C72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5DF1A-9E83-47E7-9AB3-C1124B3D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0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23F4E-F5F5-44D5-A878-803DEEB0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D4541A-B245-43FA-821C-3C050612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B9726-C239-4D26-B4B2-C53958D2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17DA7-4BB4-4301-81C2-4C4FB3E5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4DE5A-CE7D-4583-A462-B7EF6A1B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60CF9-E67A-44B5-B794-14955E15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1B16F-9895-4E9F-B532-956D2E0F3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7DA6C9-D765-4207-AC04-87A0F7A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D67969-8E70-4F5A-99B9-546DFEE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9216D-DAF3-4142-B9CD-8361250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EF179D-8CF5-4A1D-8700-1A9AFF76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95AA-2AB8-4CA7-BCBA-7378F61B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BFD964-EEC4-4F29-80C6-A09E6943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986447-F2EF-40A8-857A-AF57D4C4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992CBE-BFA6-458D-AC71-849A6F94F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064ADB-AEE9-4527-A466-61E11F9E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CFA3F5-ABF2-4C6B-8562-FC5F5513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C3B070-5192-4E1D-B048-A3020BCE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CC37A5-4D1D-4AFE-9F8B-CAA9A13F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92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21A45-31BE-4BE2-A1CA-89A263D4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02D8FE-EBB0-470F-BEAD-5CA671F4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E339E3-683E-4F18-A615-B5E73CCB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47CD4B-BA94-4062-8B67-22B9DB65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229CEC-0C52-4877-A72F-49BAC489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03C0BF-DC7B-40E5-90DD-13B5FCE1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A7A362-DCA6-4680-9C47-12DDBA5B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3B688-25F1-4B71-8770-548A082F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F47CE-8252-4252-8AEA-6D0B6F92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9F3024-F360-4602-AAEE-293F7F62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4D8F6B-C886-44A2-9905-1FD46A43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F721EE-7EFD-4F8F-967D-FE8589A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1F1732-C9B5-487E-99C7-248364F8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7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2E43-37DB-4259-ACC2-9D92DC50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F11120-CB54-40F6-86ED-15AA7F7DC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21B72-E418-49B3-B643-2776A8CA7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7ACE0A-D7C0-40E9-86D5-19AFB150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4426C-361B-44AE-8457-2832EFB1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D9CDF-A813-4494-A16B-1B02AA5A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1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97F16-DB1B-403B-A692-ECE6113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D4A24D-E62D-41DD-A929-F7A3E349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B2A78-9102-4CB8-93E4-7D0189761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C459-C3E1-4FD1-9002-7CB285C5A80D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9415E-55CB-4C40-89B5-06BD1056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082A2-AE96-4861-A047-C6405258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B305-10B3-4424-8770-9B7D461BA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22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DD86C-A8E8-4619-964D-90CD2081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261" y="1108686"/>
            <a:ext cx="9144000" cy="2387600"/>
          </a:xfrm>
        </p:spPr>
        <p:txBody>
          <a:bodyPr/>
          <a:lstStyle/>
          <a:p>
            <a:r>
              <a:rPr lang="en-US" dirty="0"/>
              <a:t>CS14-24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5F9F1B-F8C1-457E-B67D-2BC867E68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Bargybaev</a:t>
            </a:r>
            <a:r>
              <a:rPr lang="en-US" dirty="0"/>
              <a:t> </a:t>
            </a:r>
            <a:r>
              <a:rPr lang="en-US" dirty="0" err="1"/>
              <a:t>Nurtilek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9A7EB-1E81-4F04-B191-8A5768AC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ru-RU" dirty="0"/>
          </a:p>
        </p:txBody>
      </p:sp>
      <p:pic>
        <p:nvPicPr>
          <p:cNvPr id="9218" name="Picture 2" descr="Диаграмма ответов в Формах. Вопрос: 7Кто до сих пор с 2004 играет на евро?Единственный футболист. Количество ответов: Верных ответов: 6 из 9.">
            <a:extLst>
              <a:ext uri="{FF2B5EF4-FFF2-40B4-BE49-F238E27FC236}">
                <a16:creationId xmlns:a16="http://schemas.microsoft.com/office/drawing/2014/main" id="{67DDFCB6-1186-426E-8C7A-D6C7BE1A56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78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A056B-50D2-4B74-A833-1AFFA10F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ru-RU" dirty="0"/>
          </a:p>
        </p:txBody>
      </p:sp>
      <p:pic>
        <p:nvPicPr>
          <p:cNvPr id="10242" name="Picture 2" descr="Диаграмма ответов в Формах. Вопрос: 8ак называется позиция игрока защищающий ворота?. Количество ответов: Верных ответов: 6 из 9.">
            <a:extLst>
              <a:ext uri="{FF2B5EF4-FFF2-40B4-BE49-F238E27FC236}">
                <a16:creationId xmlns:a16="http://schemas.microsoft.com/office/drawing/2014/main" id="{D091191B-E5FA-4AA5-8A65-601DA6B1C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42558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3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ACD84-CC79-42BA-A0DC-B044A2E4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ru-RU" dirty="0"/>
          </a:p>
        </p:txBody>
      </p:sp>
      <p:pic>
        <p:nvPicPr>
          <p:cNvPr id="11266" name="Picture 2" descr="Диаграмма ответов в Формах. Вопрос: 9Что такое офсайд?. Количество ответов: Верных ответов: 7 из 9.">
            <a:extLst>
              <a:ext uri="{FF2B5EF4-FFF2-40B4-BE49-F238E27FC236}">
                <a16:creationId xmlns:a16="http://schemas.microsoft.com/office/drawing/2014/main" id="{4B44FB93-7C17-4965-B9DC-3D530CD18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7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41AE8-6DD7-424C-AB8D-D1DE4F75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ru-RU" dirty="0"/>
          </a:p>
        </p:txBody>
      </p:sp>
      <p:pic>
        <p:nvPicPr>
          <p:cNvPr id="12290" name="Picture 2" descr="Диаграмма ответов в Формах. Вопрос:   10Как называется самый престижный турнир сборных команд мира по футболу?  . Количество ответов: Верных ответов: 6 из 9.">
            <a:extLst>
              <a:ext uri="{FF2B5EF4-FFF2-40B4-BE49-F238E27FC236}">
                <a16:creationId xmlns:a16="http://schemas.microsoft.com/office/drawing/2014/main" id="{09B6CF71-177A-48EF-9D3B-F9C370119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4B34F-DD73-484E-A792-77A5561B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91BB365-40EE-4D31-89A0-9776F8C2D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86087"/>
              </p:ext>
            </p:extLst>
          </p:nvPr>
        </p:nvGraphicFramePr>
        <p:xfrm>
          <a:off x="2277533" y="1825623"/>
          <a:ext cx="7289801" cy="4351342"/>
        </p:xfrm>
        <a:graphic>
          <a:graphicData uri="http://schemas.openxmlformats.org/drawingml/2006/table">
            <a:tbl>
              <a:tblPr/>
              <a:tblGrid>
                <a:gridCol w="1851409">
                  <a:extLst>
                    <a:ext uri="{9D8B030D-6E8A-4147-A177-3AD203B41FA5}">
                      <a16:colId xmlns:a16="http://schemas.microsoft.com/office/drawing/2014/main" val="2016641673"/>
                    </a:ext>
                  </a:extLst>
                </a:gridCol>
                <a:gridCol w="1413617">
                  <a:extLst>
                    <a:ext uri="{9D8B030D-6E8A-4147-A177-3AD203B41FA5}">
                      <a16:colId xmlns:a16="http://schemas.microsoft.com/office/drawing/2014/main" val="3636267381"/>
                    </a:ext>
                  </a:extLst>
                </a:gridCol>
                <a:gridCol w="511974">
                  <a:extLst>
                    <a:ext uri="{9D8B030D-6E8A-4147-A177-3AD203B41FA5}">
                      <a16:colId xmlns:a16="http://schemas.microsoft.com/office/drawing/2014/main" val="3533508105"/>
                    </a:ext>
                  </a:extLst>
                </a:gridCol>
                <a:gridCol w="778483">
                  <a:extLst>
                    <a:ext uri="{9D8B030D-6E8A-4147-A177-3AD203B41FA5}">
                      <a16:colId xmlns:a16="http://schemas.microsoft.com/office/drawing/2014/main" val="924905892"/>
                    </a:ext>
                  </a:extLst>
                </a:gridCol>
                <a:gridCol w="1413617">
                  <a:extLst>
                    <a:ext uri="{9D8B030D-6E8A-4147-A177-3AD203B41FA5}">
                      <a16:colId xmlns:a16="http://schemas.microsoft.com/office/drawing/2014/main" val="725625833"/>
                    </a:ext>
                  </a:extLst>
                </a:gridCol>
                <a:gridCol w="808727">
                  <a:extLst>
                    <a:ext uri="{9D8B030D-6E8A-4147-A177-3AD203B41FA5}">
                      <a16:colId xmlns:a16="http://schemas.microsoft.com/office/drawing/2014/main" val="3690689234"/>
                    </a:ext>
                  </a:extLst>
                </a:gridCol>
                <a:gridCol w="511974">
                  <a:extLst>
                    <a:ext uri="{9D8B030D-6E8A-4147-A177-3AD203B41FA5}">
                      <a16:colId xmlns:a16="http://schemas.microsoft.com/office/drawing/2014/main" val="1660893012"/>
                    </a:ext>
                  </a:extLst>
                </a:gridCol>
              </a:tblGrid>
              <a:tr h="941848">
                <a:tc>
                  <a:txBody>
                    <a:bodyPr/>
                    <a:lstStyle/>
                    <a:p>
                      <a:r>
                        <a:rPr lang="ru-RU" sz="700" b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Электронная почта</a:t>
                      </a:r>
                    </a:p>
                  </a:txBody>
                  <a:tcPr marL="39244" marR="94185" marT="18837" marB="18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b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4185" marR="94185" marT="18837" marB="18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b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4185" marR="94185" marT="18837" marB="18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Результат/12</a:t>
                      </a:r>
                    </a:p>
                  </a:txBody>
                  <a:tcPr marL="94185" marR="94185" marT="18837" marB="18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b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4185" marR="94185" marT="18837" marB="18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Время публикации баллов</a:t>
                      </a:r>
                    </a:p>
                  </a:txBody>
                  <a:tcPr marL="94185" marR="39244" marT="18837" marB="18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b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4185" marR="94185" marT="18837" marB="18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53003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2404238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kuttuubaiiskakov4@gmail.com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28 окт. 19:29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231753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1160081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anonim@gmail.com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28 окт. 19:31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205775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2447901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bagdaamatova@gmail.com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28 окт. 19:33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11852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0588686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mm6085058@gmail.com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28 окт. 19:46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37228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6074741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mm6085058@gmail.com (1)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28 окт. 21:46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312119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7674" marR="37674" marT="18837" marB="18837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55820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zevs0975@gmail.com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29 окт. 13:30</a:t>
                      </a:r>
                    </a:p>
                  </a:txBody>
                  <a:tcPr marL="39244" marR="39244" marT="39244" marB="392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7674" marR="37674" marT="18837" marB="1883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963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6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12118-5EAE-4F25-92C8-BB600648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answer</a:t>
            </a:r>
            <a:endParaRPr lang="ru-RU" dirty="0"/>
          </a:p>
        </p:txBody>
      </p:sp>
      <p:pic>
        <p:nvPicPr>
          <p:cNvPr id="2050" name="Picture 2" descr="Диаграмма ответов в Формах. Вопрос: Кто главный в команде?. Количество ответов: Верных ответов: 4 из 9.">
            <a:extLst>
              <a:ext uri="{FF2B5EF4-FFF2-40B4-BE49-F238E27FC236}">
                <a16:creationId xmlns:a16="http://schemas.microsoft.com/office/drawing/2014/main" id="{06BDFC54-8624-433A-82FA-1124ACE8F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8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F2C13-CA70-40E8-A1FC-5633ACCE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pic>
        <p:nvPicPr>
          <p:cNvPr id="3076" name="Picture 4" descr="Диаграмма ответов в Формах. Вопрос: 1Кто великий футболист?. Количество ответов: Верных ответов: 2 из 9.">
            <a:extLst>
              <a:ext uri="{FF2B5EF4-FFF2-40B4-BE49-F238E27FC236}">
                <a16:creationId xmlns:a16="http://schemas.microsoft.com/office/drawing/2014/main" id="{A13846D3-5A30-4FC3-A89E-D4F3D16E1E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5A2E7-AE35-4E67-9820-BDECFF16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pic>
        <p:nvPicPr>
          <p:cNvPr id="4098" name="Picture 2" descr="Диаграмма ответов в Формах. Вопрос: 2Кто лидер на поле из команды?. Количество ответов: Верных ответов: 1 из 9.">
            <a:extLst>
              <a:ext uri="{FF2B5EF4-FFF2-40B4-BE49-F238E27FC236}">
                <a16:creationId xmlns:a16="http://schemas.microsoft.com/office/drawing/2014/main" id="{245D5E36-6801-47E0-B0DA-EA9239730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369E9-E558-49F9-A175-88507084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5122" name="Picture 2" descr="Диаграмма ответов в Формах. Вопрос: 3Сколько нужно игроков на поле?. Количество ответов: Верных ответов: 3 из 9.">
            <a:extLst>
              <a:ext uri="{FF2B5EF4-FFF2-40B4-BE49-F238E27FC236}">
                <a16:creationId xmlns:a16="http://schemas.microsoft.com/office/drawing/2014/main" id="{E1033A95-042E-4C0A-A981-F46BB94AA3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5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97E5-3767-4D2B-A3BD-C620B9D1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ru-RU" dirty="0"/>
          </a:p>
        </p:txBody>
      </p:sp>
      <p:pic>
        <p:nvPicPr>
          <p:cNvPr id="6146" name="Picture 2" descr="Диаграмма ответов в Формах. Вопрос: 4Кто выиграл Лигу Чемпионов в 2018-19?. Количество ответов: Верных ответов: 4 из 9.">
            <a:extLst>
              <a:ext uri="{FF2B5EF4-FFF2-40B4-BE49-F238E27FC236}">
                <a16:creationId xmlns:a16="http://schemas.microsoft.com/office/drawing/2014/main" id="{4398C56F-ED40-460D-88BC-EE7E8785CD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F34CA-4099-4161-8865-C466341D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ru-RU" dirty="0"/>
          </a:p>
        </p:txBody>
      </p:sp>
      <p:pic>
        <p:nvPicPr>
          <p:cNvPr id="7170" name="Picture 2" descr="Диаграмма ответов в Формах. Вопрос: 5В каком году роналду взял свой первый золотой мяч?. Количество ответов: Верных ответов: 4 из 9.">
            <a:extLst>
              <a:ext uri="{FF2B5EF4-FFF2-40B4-BE49-F238E27FC236}">
                <a16:creationId xmlns:a16="http://schemas.microsoft.com/office/drawing/2014/main" id="{7C4235BF-E610-46E7-A91B-90EB99994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4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8A562-6B0E-454C-B498-C50C3674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ru-RU" dirty="0"/>
          </a:p>
        </p:txBody>
      </p:sp>
      <p:pic>
        <p:nvPicPr>
          <p:cNvPr id="8194" name="Picture 2" descr="Диаграмма ответов в Формах. Вопрос: 6Сколько золотых мячей у Месси?. Количество ответов: Верных ответов: 6 из 9.">
            <a:extLst>
              <a:ext uri="{FF2B5EF4-FFF2-40B4-BE49-F238E27FC236}">
                <a16:creationId xmlns:a16="http://schemas.microsoft.com/office/drawing/2014/main" id="{F58C1F0F-65A9-433B-A46F-0C634E0DE2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636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Тема Office</vt:lpstr>
      <vt:lpstr>CS14-24</vt:lpstr>
      <vt:lpstr>results</vt:lpstr>
      <vt:lpstr>The best answer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CS14-24</dc:title>
  <dc:creator>user</dc:creator>
  <cp:lastModifiedBy>user</cp:lastModifiedBy>
  <cp:revision>2</cp:revision>
  <dcterms:created xsi:type="dcterms:W3CDTF">2024-10-29T07:35:13Z</dcterms:created>
  <dcterms:modified xsi:type="dcterms:W3CDTF">2024-10-29T07:36:25Z</dcterms:modified>
</cp:coreProperties>
</file>