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2" r:id="rId5"/>
    <p:sldId id="272" r:id="rId6"/>
    <p:sldId id="266" r:id="rId7"/>
    <p:sldId id="281" r:id="rId8"/>
    <p:sldId id="267" r:id="rId9"/>
    <p:sldId id="286" r:id="rId10"/>
    <p:sldId id="271" r:id="rId11"/>
    <p:sldId id="283" r:id="rId12"/>
    <p:sldId id="284" r:id="rId13"/>
    <p:sldId id="265" r:id="rId14"/>
    <p:sldId id="280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80426"/>
  </p:normalViewPr>
  <p:slideViewPr>
    <p:cSldViewPr snapToGrid="0" snapToObjects="1">
      <p:cViewPr>
        <p:scale>
          <a:sx n="110" d="100"/>
          <a:sy n="110" d="100"/>
        </p:scale>
        <p:origin x="12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3CE5-9834-3146-8100-E32BF0BA4004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C3AE9-3BB6-7144-86D6-5A1F3B27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66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301A0-2A42-334E-A2A1-7DB557D9E3FE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9321-6861-7640-AA32-D32054FD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4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Greetings</a:t>
            </a:r>
            <a:r>
              <a:rPr lang="en-US" baseline="0" dirty="0" smtClean="0"/>
              <a:t> with names and introduce Myself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6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ing horizontal prototyping which allowing user to specify their location.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08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Vertical prototyping which allow user to request and view news from twitter.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Implementation takes around two months as </a:t>
            </a:r>
            <a:r>
              <a:rPr lang="en-US" dirty="0" err="1" smtClean="0"/>
              <a:t>im</a:t>
            </a:r>
            <a:r>
              <a:rPr lang="en-US" baseline="0" dirty="0" smtClean="0"/>
              <a:t> using Agile scrum methodology.. Which will take full process for every function.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0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9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r>
              <a:rPr lang="en-US" baseline="0" dirty="0" smtClean="0"/>
              <a:t> Need to explain the problem that we are trying to solve. Taking new students as example.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2- Explain the existing technologies that have almost the same idea.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-------------------------------------------------FEEDBACK: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Questionnaire was sent to more than 300 people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mostly students. 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Questionnaire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of 87 responds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rest of the design followed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users need following their feedback.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did I chose it ?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it</a:t>
            </a:r>
            <a:r>
              <a:rPr lang="en-US" baseline="0" dirty="0" smtClean="0"/>
              <a:t> works.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will help a lot in case of redesign and testing.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Most sufficient in such project.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Three main technologies that the system will be depending on: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Using android studio to implement the mobile application. Targeting Android. JAVA </a:t>
            </a:r>
            <a:r>
              <a:rPr lang="en-US" baseline="0" dirty="0" smtClean="0">
                <a:sym typeface="Wingdings"/>
              </a:rPr>
              <a:t> IOS - Window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Middle tire Python </a:t>
            </a:r>
            <a:r>
              <a:rPr lang="en-US" baseline="0" dirty="0" smtClean="0"/>
              <a:t>to implement the server. Python is scripting language </a:t>
            </a:r>
            <a:r>
              <a:rPr lang="mr-IN" baseline="0" dirty="0" smtClean="0"/>
              <a:t>–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/>
              </a:rPr>
              <a:t> </a:t>
            </a:r>
            <a:r>
              <a:rPr lang="en-US" baseline="0" dirty="0" smtClean="0"/>
              <a:t> </a:t>
            </a:r>
            <a:r>
              <a:rPr lang="en-US" baseline="0" dirty="0" smtClean="0"/>
              <a:t>Django has its own way 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Database will be implemented using MySQL.</a:t>
            </a:r>
            <a:r>
              <a:rPr lang="en-US" baseline="0" dirty="0" smtClean="0">
                <a:sym typeface="Wingdings"/>
              </a:rPr>
              <a:t> PostgreSQL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Corntab used to</a:t>
            </a:r>
            <a:r>
              <a:rPr lang="en-US" baseline="0" dirty="0" smtClean="0"/>
              <a:t> schedule the server running time.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 algorithms: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Haversine algorithm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Distance Matrix API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Crontabs can be used to schedule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algorithm which works like a calendar.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places can be used to specify the place.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-------------------------------------------------FEEDBACK: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Dublin Institute Of Technology 2016 - DT211C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F9321-6861-7640-AA32-D32054FD91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8E5C-2DDD-0B43-9DE0-7874ACB4F577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4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A75C-4764-E340-8904-86F5678EB367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5247-B132-AC48-BD08-3C093E007C73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635A-5D63-7246-BC01-849E9475C824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C323-043E-5B4B-B976-812D0B4CAD78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F1C5-E5B4-5243-9F16-6ECE9B085C10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7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319B-2E60-F746-9A25-EFC4BD5601D2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4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005-3A81-3B48-8EA8-44026CE1004E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F0E-759B-CF44-BF3D-0E453AE0BE36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0774D5-D397-7148-B052-04497BBF6775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261-495F-F146-B9A4-2EF7AC9B9A67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3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7E504F-EBE1-B547-82FE-7C9153BB16D5}" type="datetime1">
              <a:rPr lang="en-IE" smtClean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Let’s Unite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Abdulrahman Alshaghdali </a:t>
            </a:r>
            <a:endParaRPr lang="en-US" dirty="0" smtClean="0"/>
          </a:p>
          <a:p>
            <a:pPr algn="ctr"/>
            <a:r>
              <a:rPr lang="en-US" dirty="0" smtClean="0"/>
              <a:t>Supervisor: </a:t>
            </a:r>
            <a:r>
              <a:rPr lang="en-US" b="1" dirty="0"/>
              <a:t>Jonathan Mccarthy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Abdulrahman Alshaghdali - D12123249 </a:t>
            </a:r>
            <a:r>
              <a:rPr lang="mr-IN" dirty="0" smtClean="0"/>
              <a:t>–</a:t>
            </a:r>
            <a:r>
              <a:rPr lang="en-US" dirty="0" smtClean="0"/>
              <a:t> interim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01739"/>
            <a:ext cx="3154218" cy="18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 Complexity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59" y="1815331"/>
            <a:ext cx="10041775" cy="44719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ü"/>
            </a:pPr>
            <a:r>
              <a:rPr lang="en-US" b="1" dirty="0" smtClean="0"/>
              <a:t> Implementing </a:t>
            </a:r>
            <a:r>
              <a:rPr lang="en-US" b="1" dirty="0"/>
              <a:t>algorithms  to group users in order to </a:t>
            </a:r>
            <a:r>
              <a:rPr lang="en-US" b="1" dirty="0" smtClean="0"/>
              <a:t>create an </a:t>
            </a:r>
            <a:r>
              <a:rPr lang="en-US" b="1" dirty="0" smtClean="0"/>
              <a:t>event</a:t>
            </a:r>
            <a:r>
              <a:rPr lang="en-US" b="1" dirty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following below steps as the general design of the 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ort data to improve matching performance:</a:t>
            </a:r>
          </a:p>
          <a:p>
            <a:pPr marL="749808" lvl="1" indent="-457200"/>
            <a:r>
              <a:rPr lang="en-US" b="1" i="1" dirty="0" smtClean="0"/>
              <a:t>Merge sorting algorithm:  Divide </a:t>
            </a:r>
            <a:r>
              <a:rPr lang="en-US" b="1" i="1" dirty="0" smtClean="0">
                <a:sym typeface="Wingdings"/>
              </a:rPr>
              <a:t> </a:t>
            </a:r>
            <a:r>
              <a:rPr lang="en-US" b="1" i="1" dirty="0" smtClean="0"/>
              <a:t>Conquer </a:t>
            </a:r>
            <a:r>
              <a:rPr lang="en-US" b="1" i="1" dirty="0" smtClean="0">
                <a:sym typeface="Wingdings"/>
              </a:rPr>
              <a:t> </a:t>
            </a:r>
            <a:r>
              <a:rPr lang="en-US" b="1" dirty="0" smtClean="0"/>
              <a:t>Combine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Matching quires or Search algorithm:</a:t>
            </a:r>
          </a:p>
          <a:p>
            <a:pPr marL="749808" lvl="1" indent="-457200"/>
            <a:r>
              <a:rPr lang="en-US" b="1" dirty="0"/>
              <a:t>St Stephens Green: </a:t>
            </a:r>
            <a:r>
              <a:rPr lang="en-US" b="1" dirty="0" smtClean="0"/>
              <a:t>  </a:t>
            </a:r>
            <a:r>
              <a:rPr lang="en-US" b="1" u="sng" dirty="0" smtClean="0">
                <a:solidFill>
                  <a:srgbClr val="FF0000"/>
                </a:solidFill>
              </a:rPr>
              <a:t>53.3</a:t>
            </a:r>
            <a:r>
              <a:rPr lang="en-US" b="1" dirty="0" smtClean="0"/>
              <a:t>384723</a:t>
            </a:r>
            <a:r>
              <a:rPr lang="en-US" b="1" dirty="0"/>
              <a:t>, </a:t>
            </a:r>
            <a:r>
              <a:rPr lang="en-US" b="1" u="sng" dirty="0">
                <a:solidFill>
                  <a:srgbClr val="FF0000"/>
                </a:solidFill>
              </a:rPr>
              <a:t>-</a:t>
            </a:r>
            <a:r>
              <a:rPr lang="en-US" b="1" u="sng" dirty="0" smtClean="0">
                <a:solidFill>
                  <a:srgbClr val="FF0000"/>
                </a:solidFill>
              </a:rPr>
              <a:t>6.26</a:t>
            </a:r>
            <a:r>
              <a:rPr lang="en-US" b="1" dirty="0" smtClean="0"/>
              <a:t>06970</a:t>
            </a:r>
          </a:p>
          <a:p>
            <a:pPr marL="749808" lvl="1" indent="-457200"/>
            <a:r>
              <a:rPr lang="en-US" b="1" dirty="0" smtClean="0"/>
              <a:t>Trinity </a:t>
            </a:r>
            <a:r>
              <a:rPr lang="en-US" b="1" dirty="0"/>
              <a:t>College</a:t>
            </a:r>
            <a:r>
              <a:rPr lang="en-US" b="1" dirty="0" smtClean="0"/>
              <a:t>:          </a:t>
            </a:r>
            <a:r>
              <a:rPr lang="en-US" b="1" u="sng" dirty="0" smtClean="0">
                <a:solidFill>
                  <a:srgbClr val="FF0000"/>
                </a:solidFill>
              </a:rPr>
              <a:t>53.3</a:t>
            </a:r>
            <a:r>
              <a:rPr lang="en-US" b="1" dirty="0" smtClean="0"/>
              <a:t>436196</a:t>
            </a:r>
            <a:r>
              <a:rPr lang="en-US" b="1" dirty="0"/>
              <a:t>, </a:t>
            </a:r>
            <a:r>
              <a:rPr lang="en-US" b="1" u="sng" dirty="0">
                <a:solidFill>
                  <a:srgbClr val="FF0000"/>
                </a:solidFill>
              </a:rPr>
              <a:t>-6.26</a:t>
            </a:r>
            <a:r>
              <a:rPr lang="en-US" b="1" dirty="0"/>
              <a:t>17653 </a:t>
            </a:r>
            <a:endParaRPr lang="en-US" b="1" dirty="0" smtClean="0"/>
          </a:p>
          <a:p>
            <a:pPr marL="749808" lvl="1" indent="-457200"/>
            <a:r>
              <a:rPr lang="en-US" b="1" dirty="0" smtClean="0"/>
              <a:t>Create new list for all matching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pplying </a:t>
            </a:r>
            <a:r>
              <a:rPr lang="en-US" dirty="0"/>
              <a:t>distance calculation </a:t>
            </a:r>
            <a:r>
              <a:rPr lang="en-US" dirty="0" smtClean="0"/>
              <a:t>algorithm:</a:t>
            </a:r>
          </a:p>
          <a:p>
            <a:pPr marL="749808" lvl="1" indent="-457200"/>
            <a:r>
              <a:rPr lang="en-US" b="1" dirty="0" smtClean="0"/>
              <a:t>Calculate distance between matching location list finding </a:t>
            </a:r>
            <a:br>
              <a:rPr lang="en-US" b="1" dirty="0" smtClean="0"/>
            </a:br>
            <a:r>
              <a:rPr lang="en-US" b="1" dirty="0" smtClean="0"/>
              <a:t>users with less than 15 M between them.</a:t>
            </a:r>
          </a:p>
          <a:p>
            <a:pPr marL="749808" lvl="1" indent="-457200"/>
            <a:r>
              <a:rPr lang="en-US" b="1" dirty="0"/>
              <a:t>Manhatan </a:t>
            </a:r>
            <a:r>
              <a:rPr lang="en-US" b="1" dirty="0" smtClean="0"/>
              <a:t>distance</a:t>
            </a:r>
            <a:r>
              <a:rPr lang="en-US" b="1" dirty="0"/>
              <a:t> algorithm</a:t>
            </a:r>
            <a:r>
              <a:rPr lang="en-US" b="1" dirty="0" smtClean="0"/>
              <a:t>, </a:t>
            </a:r>
            <a:r>
              <a:rPr lang="en-US" b="1" dirty="0"/>
              <a:t>H</a:t>
            </a:r>
            <a:r>
              <a:rPr lang="en-US" b="1" dirty="0" smtClean="0"/>
              <a:t>aversine algorithm</a:t>
            </a:r>
            <a:r>
              <a:rPr lang="en-US" b="1" dirty="0" smtClean="0"/>
              <a:t>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280" y="26416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Prototyping (</a:t>
            </a:r>
            <a:r>
              <a:rPr lang="en-US" i="1" dirty="0" smtClean="0"/>
              <a:t>Horizontal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4" y="2443942"/>
            <a:ext cx="9982199" cy="37739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2916" y="1895302"/>
            <a:ext cx="952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r>
              <a:rPr lang="en-US" dirty="0">
                <a:latin typeface="Wingdings" charset="2"/>
              </a:rPr>
              <a:t> </a:t>
            </a:r>
            <a:r>
              <a:rPr lang="en-US" dirty="0" smtClean="0">
                <a:latin typeface="Wingdings" charset="2"/>
                <a:sym typeface="Wingdings"/>
              </a:rPr>
              <a:t> </a:t>
            </a:r>
            <a:r>
              <a:rPr lang="en-US" b="1" dirty="0" smtClean="0"/>
              <a:t>Main menu</a:t>
            </a:r>
            <a:r>
              <a:rPr lang="en-US" dirty="0">
                <a:latin typeface="Wingdings" charset="2"/>
              </a:rPr>
              <a:t> </a:t>
            </a:r>
            <a:r>
              <a:rPr lang="en-US" dirty="0" smtClean="0">
                <a:latin typeface="Wingdings" charset="2"/>
                <a:sym typeface="Wingdings"/>
              </a:rPr>
              <a:t> </a:t>
            </a:r>
            <a:r>
              <a:rPr lang="en-US" b="1" dirty="0" smtClean="0"/>
              <a:t>I’m </a:t>
            </a:r>
            <a:r>
              <a:rPr lang="en-US" b="1" dirty="0"/>
              <a:t>bored, which will show a map to specify location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Prototyping (</a:t>
            </a:r>
            <a:r>
              <a:rPr lang="en-US" i="1" dirty="0" smtClean="0"/>
              <a:t>Vertical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1896139"/>
            <a:ext cx="3807228" cy="43217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7" y="2451443"/>
            <a:ext cx="6740236" cy="32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4"/>
    </mc:Choice>
    <mc:Fallback xmlns="">
      <p:transition spd="slow" advTm="530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968720"/>
            <a:ext cx="4172990" cy="184511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Unit testing: 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Test GUI.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Test Rest API.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Test functionality of the App.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Applying scrum while implementing. </a:t>
            </a:r>
          </a:p>
          <a:p>
            <a:pPr lvl="1">
              <a:buFont typeface="Arial" charset="0"/>
              <a:buChar char="•"/>
            </a:pPr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301971" y="4423167"/>
            <a:ext cx="4795520" cy="18052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User testing:</a:t>
            </a:r>
            <a:endParaRPr lang="en-US" b="1" dirty="0"/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Ask few users to use the App as group.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Make sure the flow of the application is clear to navigate.</a:t>
            </a:r>
          </a:p>
          <a:p>
            <a:pPr lvl="1">
              <a:buFont typeface="Courier New" charset="0"/>
              <a:buChar char="o"/>
            </a:pPr>
            <a:r>
              <a:rPr lang="en-US" sz="2000" dirty="0" smtClean="0"/>
              <a:t>Apply a full experiment to test application.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37" y="4343173"/>
            <a:ext cx="1587275" cy="158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5" y="2347501"/>
            <a:ext cx="1635992" cy="16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 &amp; Risks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842" y="2026708"/>
            <a:ext cx="5444838" cy="384238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/>
              <a:t>Testing </a:t>
            </a:r>
            <a:r>
              <a:rPr lang="en-US" sz="2200" b="1" dirty="0"/>
              <a:t>can be an issue as the project is </a:t>
            </a:r>
            <a:r>
              <a:rPr lang="en-US" sz="2200" b="1" dirty="0" smtClean="0"/>
              <a:t> depending </a:t>
            </a:r>
            <a:r>
              <a:rPr lang="en-US" sz="2200" b="1" dirty="0"/>
              <a:t>on locations and movements of the user</a:t>
            </a:r>
            <a:r>
              <a:rPr lang="en-US" sz="2200" b="1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/>
              <a:t>Minor changes on the grouping algorithm, it is </a:t>
            </a:r>
            <a:r>
              <a:rPr lang="en-US" sz="2200" b="1" dirty="0" smtClean="0"/>
              <a:t>expected to improve accuracy </a:t>
            </a:r>
            <a:r>
              <a:rPr lang="en-US" sz="2200" b="1" dirty="0" smtClean="0"/>
              <a:t>as using scrum methodology.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/>
              <a:t>Other expected issues such as </a:t>
            </a:r>
            <a:r>
              <a:rPr lang="en-US" sz="2200" b="1" dirty="0"/>
              <a:t>lost </a:t>
            </a:r>
            <a:r>
              <a:rPr lang="en-US" sz="2200" b="1" dirty="0" smtClean="0"/>
              <a:t>connection and </a:t>
            </a:r>
            <a:r>
              <a:rPr lang="en-US" sz="2200" b="1" dirty="0"/>
              <a:t>running out of credit while using a cloud </a:t>
            </a:r>
            <a:r>
              <a:rPr lang="en-US" sz="2200" b="1" dirty="0" smtClean="0"/>
              <a:t>services.</a:t>
            </a:r>
            <a:endParaRPr lang="en-US" sz="2200" b="1" dirty="0"/>
          </a:p>
          <a:p>
            <a:pPr algn="just">
              <a:buFont typeface="Arial" charset="0"/>
              <a:buChar char="•"/>
            </a:pP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3009639"/>
            <a:ext cx="1876521" cy="187652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2026709"/>
            <a:ext cx="46367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08" y="2348310"/>
            <a:ext cx="2294313" cy="35005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3" y="2576667"/>
            <a:ext cx="8770215" cy="30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 </a:t>
            </a:r>
            <a:r>
              <a:rPr lang="en-US" b="1" dirty="0" smtClean="0">
                <a:sym typeface="Wingdings"/>
              </a:rPr>
              <a:t>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7557">
            <a:off x="3680932" y="2356232"/>
            <a:ext cx="3639544" cy="36885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930973" cy="402336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b="1" dirty="0"/>
              <a:t>The aim of this project is </a:t>
            </a:r>
            <a:r>
              <a:rPr lang="en-US" sz="2600" b="1" dirty="0" smtClean="0"/>
              <a:t>to:</a:t>
            </a:r>
          </a:p>
          <a:p>
            <a:pPr algn="just"/>
            <a:endParaRPr lang="en-US" sz="2600" b="1" dirty="0" smtClean="0"/>
          </a:p>
          <a:p>
            <a:pPr lvl="3" algn="just">
              <a:buFont typeface="Arial" charset="0"/>
              <a:buChar char="•"/>
            </a:pPr>
            <a:r>
              <a:rPr lang="en-US" sz="2800" dirty="0" smtClean="0"/>
              <a:t> Ice-Breaking.</a:t>
            </a:r>
          </a:p>
          <a:p>
            <a:pPr lvl="3" algn="just">
              <a:buFont typeface="Arial" charset="0"/>
              <a:buChar char="•"/>
            </a:pPr>
            <a:endParaRPr lang="en-US" sz="2800" dirty="0" smtClean="0"/>
          </a:p>
          <a:p>
            <a:pPr lvl="3" algn="just">
              <a:buFont typeface="Arial" charset="0"/>
              <a:buChar char="•"/>
            </a:pPr>
            <a:r>
              <a:rPr lang="en-US" sz="2800" dirty="0" smtClean="0"/>
              <a:t> Find who’s free, I’m bored.</a:t>
            </a:r>
          </a:p>
          <a:p>
            <a:pPr lvl="3" algn="just">
              <a:buFont typeface="Arial" charset="0"/>
              <a:buChar char="•"/>
            </a:pPr>
            <a:endParaRPr lang="en-US" sz="2800" dirty="0" smtClean="0"/>
          </a:p>
          <a:p>
            <a:pPr lvl="3" algn="just">
              <a:buFont typeface="Arial" charset="0"/>
              <a:buChar char="•"/>
            </a:pPr>
            <a:r>
              <a:rPr lang="en-US" sz="2800" dirty="0" smtClean="0"/>
              <a:t> Interested in knowing </a:t>
            </a:r>
            <a:r>
              <a:rPr lang="en-US" sz="2800" dirty="0" smtClean="0"/>
              <a:t>news happening around you.</a:t>
            </a:r>
            <a:endParaRPr lang="en-US" sz="2800" dirty="0" smtClean="0"/>
          </a:p>
          <a:p>
            <a:pPr lvl="3" algn="just">
              <a:buFont typeface="Arial" charset="0"/>
              <a:buChar char="•"/>
            </a:pPr>
            <a:endParaRPr lang="en-US" sz="2800" dirty="0" smtClean="0"/>
          </a:p>
          <a:p>
            <a:pPr lvl="3" algn="just"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You are with friends, let the others join (Grouping).</a:t>
            </a:r>
          </a:p>
          <a:p>
            <a:pPr lvl="3" algn="just">
              <a:buFont typeface="Arial" charset="0"/>
              <a:buChar char="•"/>
            </a:pPr>
            <a:endParaRPr lang="en-US" sz="2800" dirty="0" smtClean="0"/>
          </a:p>
          <a:p>
            <a:pPr lvl="3" algn="just">
              <a:buFont typeface="Arial" charset="0"/>
              <a:buChar char="•"/>
            </a:pPr>
            <a:endParaRPr lang="en-US" sz="2800" dirty="0" smtClean="0"/>
          </a:p>
          <a:p>
            <a:pPr lvl="3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-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45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What is the problem</a:t>
            </a:r>
            <a:r>
              <a:rPr lang="en-US" sz="2400" b="1" dirty="0" smtClean="0"/>
              <a:t> ?</a:t>
            </a:r>
          </a:p>
          <a:p>
            <a:pPr>
              <a:buFont typeface="Arial" charset="0"/>
              <a:buChar char="•"/>
            </a:pPr>
            <a:endParaRPr lang="en-US" sz="2400" b="1" dirty="0"/>
          </a:p>
          <a:p>
            <a:pPr>
              <a:buFont typeface="Arial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Existing solutions: </a:t>
            </a:r>
          </a:p>
          <a:p>
            <a:pPr>
              <a:buFont typeface="Arial" charset="0"/>
              <a:buChar char="•"/>
            </a:pPr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5" y="3763261"/>
            <a:ext cx="3366654" cy="1885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29" y="3763259"/>
            <a:ext cx="3366654" cy="18850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284" y="3763259"/>
            <a:ext cx="3366654" cy="18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Relevant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u="sng" dirty="0" smtClean="0"/>
              <a:t> Questionnaire &amp; Interview: </a:t>
            </a:r>
            <a:endParaRPr lang="en-US" b="1" u="sng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87 responses received.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Questionnaire covered two languages.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V</a:t>
            </a:r>
            <a:r>
              <a:rPr lang="en-US" dirty="0" smtClean="0"/>
              <a:t>aluable </a:t>
            </a:r>
            <a:r>
              <a:rPr lang="en-US" dirty="0"/>
              <a:t>findings </a:t>
            </a:r>
            <a:r>
              <a:rPr lang="en-US" dirty="0" smtClean="0"/>
              <a:t>and results gathered.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understanding of users need.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Improve functionalities.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973484"/>
            <a:ext cx="4154978" cy="2190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0" y="1961804"/>
            <a:ext cx="4154978" cy="1895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0" y="4268830"/>
            <a:ext cx="4154978" cy="189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94312"/>
            <a:ext cx="10058400" cy="3790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6785" y="1970116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Agile </a:t>
            </a:r>
            <a:r>
              <a:rPr lang="en-GB" b="1" dirty="0" smtClean="0"/>
              <a:t>methodology (Scrum Process):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2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7309" y="1974740"/>
            <a:ext cx="335834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</a:pPr>
            <a:r>
              <a:rPr lang="en-US" sz="2800" b="1" dirty="0" smtClean="0"/>
              <a:t> Server:</a:t>
            </a:r>
            <a:endParaRPr lang="en-US" sz="2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50422" y="1974740"/>
            <a:ext cx="335834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</a:pPr>
            <a:r>
              <a:rPr lang="en-US" sz="2800" b="1" dirty="0" smtClean="0"/>
              <a:t> Mobile Application:</a:t>
            </a:r>
          </a:p>
          <a:p>
            <a:pPr algn="ctr">
              <a:buFont typeface="Arial" charset="0"/>
              <a:buChar char="•"/>
            </a:pPr>
            <a:endParaRPr lang="en-US" sz="2800" b="1" dirty="0"/>
          </a:p>
          <a:p>
            <a:pPr algn="ctr">
              <a:buFont typeface="Arial" charset="0"/>
              <a:buChar char="•"/>
            </a:pPr>
            <a:endParaRPr lang="en-US" sz="2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96597" y="1974740"/>
            <a:ext cx="335834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Database:</a:t>
            </a:r>
            <a:endParaRPr lang="en-US" sz="2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88204"/>
            <a:ext cx="2573025" cy="16936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55" y="1954420"/>
            <a:ext cx="3205941" cy="2617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34" y="2878395"/>
            <a:ext cx="2339468" cy="2995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701329"/>
            <a:ext cx="1130531" cy="117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78" y="4703879"/>
            <a:ext cx="1330427" cy="1170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27" y="4701329"/>
            <a:ext cx="1450396" cy="11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 Level system Design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71180"/>
            <a:ext cx="8595360" cy="4454784"/>
          </a:xfrm>
        </p:spPr>
      </p:pic>
    </p:spTree>
    <p:extLst>
      <p:ext uri="{BB962C8B-B14F-4D97-AF65-F5344CB8AC3E}">
        <p14:creationId xmlns:p14="http://schemas.microsoft.com/office/powerpoint/2010/main" val="10890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Technical Architecture</a:t>
            </a:r>
            <a:endParaRPr lang="en-US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ERD Diagram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25" y="1962641"/>
            <a:ext cx="7265323" cy="41721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Abdulrahman Alshaghdali - D12123249 - Final Year Project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4198</TotalTime>
  <Words>912</Words>
  <Application>Microsoft Macintosh PowerPoint</Application>
  <PresentationFormat>Widescreen</PresentationFormat>
  <Paragraphs>256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Courier New</vt:lpstr>
      <vt:lpstr>Mangal</vt:lpstr>
      <vt:lpstr>Wingdings</vt:lpstr>
      <vt:lpstr>Arial</vt:lpstr>
      <vt:lpstr>Retrospect</vt:lpstr>
      <vt:lpstr>Let’s Unite</vt:lpstr>
      <vt:lpstr>Overview </vt:lpstr>
      <vt:lpstr>Research - Background</vt:lpstr>
      <vt:lpstr>Relevant Research </vt:lpstr>
      <vt:lpstr>Methodology</vt:lpstr>
      <vt:lpstr>Technologies </vt:lpstr>
      <vt:lpstr>High Level system Design</vt:lpstr>
      <vt:lpstr>Technical Architecture</vt:lpstr>
      <vt:lpstr>ERD Diagram</vt:lpstr>
      <vt:lpstr>Algorithm Complexity</vt:lpstr>
      <vt:lpstr>Prototyping (Horizontal)</vt:lpstr>
      <vt:lpstr>Prototyping (Vertical)</vt:lpstr>
      <vt:lpstr>Testing</vt:lpstr>
      <vt:lpstr>Issues &amp; Risks</vt:lpstr>
      <vt:lpstr>Future Work</vt:lpstr>
      <vt:lpstr>Questions</vt:lpstr>
      <vt:lpstr>Thank You 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Monitoring System  </dc:title>
  <dc:creator>Abdulrahman Omar Alshaghdali</dc:creator>
  <cp:lastModifiedBy>Abdulrahman Omar Alshaghdali</cp:lastModifiedBy>
  <cp:revision>120</cp:revision>
  <dcterms:created xsi:type="dcterms:W3CDTF">2016-04-24T19:43:30Z</dcterms:created>
  <dcterms:modified xsi:type="dcterms:W3CDTF">2016-12-11T23:04:58Z</dcterms:modified>
</cp:coreProperties>
</file>