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98" userDrawn="1">
          <p15:clr>
            <a:srgbClr val="A4A3A4"/>
          </p15:clr>
        </p15:guide>
        <p15:guide id="3" pos="7559" userDrawn="1">
          <p15:clr>
            <a:srgbClr val="A4A3A4"/>
          </p15:clr>
        </p15:guide>
        <p15:guide id="4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24"/>
    <a:srgbClr val="CEE39F"/>
    <a:srgbClr val="004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19"/>
        <p:guide pos="98"/>
        <p:guide pos="755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279C-5ABD-40ED-B105-179795B09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05143-CC45-4CF3-9D07-E777DC5C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C3F6-45FC-4A5C-86C7-D24FD506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9190-755F-405A-9136-707EE5A2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86DE-C446-49C1-A4CB-33889B5A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3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3ACB-DA30-4138-B2BA-7FA14D1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F5AE-03A4-4057-950F-E86D5C9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9633-CB27-455E-BD57-0142F595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508B-F1C1-463E-B126-E151A0EF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8F8C-0B3D-430F-9D5A-E8B934A9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35278-D4DD-47A4-9E87-8AB601EC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28DFE-B27D-4109-BF47-BDFED59D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3951-84DD-4DC5-B673-B17880ED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64-A9D4-4D14-A53D-CA400A75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0F0-494F-4C00-854B-340A16DB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7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1A61-BD33-4524-8D1D-F4F4DC44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2FCA-85F9-403D-B475-D0CE900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9C30-02F7-4776-AC09-D7A5908B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0CB4-EB14-4EA9-A1F4-5CA54A2F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9768-B2BB-46AD-A840-600032CE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B3BC-D64B-4876-86AB-ECA4362C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D7908-21A5-47A2-A515-5B34ECE0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75AD-9412-4C46-B9DD-0A91DBE7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6466-2757-4202-8210-778CA664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04C6-24BF-4615-B674-A4B6CFB4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1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5CFB-998F-4707-827D-A03C51C1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EFDB-9AFE-4D7B-8FB0-DC4F35D0B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16B35-5AB9-4EC4-B314-E7B1AFF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2C87-2E29-40F0-AADE-A84A30D8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9642F-9B5A-4D2F-926F-75A49089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F99EB-FF2A-4374-9CF1-48202A03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3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6BA7-C181-474B-B909-6DBCDAF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C6D9-E50F-424A-81BC-EEFBD1B5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1CBFC-BF8F-4975-87F8-85080284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B525A-EA72-4243-A8A4-134E6EC1C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6A177-06A7-4D77-B7B5-C282457B5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CF415-3DD7-4D8B-AC2E-2AE85F5A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25CB1-6AFF-4B25-9AE7-83FF177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F5D6C-D9B9-48ED-A6A4-E25A963B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496-4161-46DC-9223-7AD2F1B3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CC68C-4419-4FB1-8393-530A272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13492-581F-4B8A-8AB8-2E6BB885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5BB21-3D85-4121-8C9F-F7BB3902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6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EC0F7-12E3-449C-B43A-007D23D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22C21-924C-4957-BB89-D5EDACD8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79A1-072D-4384-88D3-5A29D593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E494-0438-4F7C-84DC-CE84A5A1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2D93-A99E-4FFA-A9DB-05911745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86BC-51DD-495A-952D-D9402D14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90FC-B622-4898-BB9F-100BCC5B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E9351-A49F-4EA1-B40E-27BF8A14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838F1-C15E-4452-B59D-16E62459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9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2179-2FBA-4980-B9D0-5E1BE399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E8C80-CF14-4911-B739-8AC402FB5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DAF1B-2AB9-4073-8741-99B082E4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62E7A-41AF-42C3-9275-F7E34D40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A1641-44F3-4706-9658-906CBEBA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4469B-030B-435B-B02D-7F8045B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0C009-9AE7-4A7F-B19D-D51A04C2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FBE3-B8E9-41E4-827F-18278BC5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7FF2-347F-4DF6-9C73-2EF4D1F54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6A21-7046-4181-8194-E57F0910DBB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CDA8-7614-4F60-8846-1FAAFC3C0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73DD-9E54-4494-906B-9F8C78DCA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406C-9473-4336-BB79-BDF6ABA9E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6B37218-511A-4200-8D69-F7620E3AE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DAEA3-6F22-410F-B040-C6F2847A74BD}"/>
              </a:ext>
            </a:extLst>
          </p:cNvPr>
          <p:cNvSpPr txBox="1"/>
          <p:nvPr/>
        </p:nvSpPr>
        <p:spPr>
          <a:xfrm>
            <a:off x="1918282" y="2375290"/>
            <a:ext cx="835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EEE824"/>
                </a:solidFill>
                <a:latin typeface="Plantin MT Pro Semibold" panose="02020703050405030304" pitchFamily="18" charset="0"/>
              </a:rPr>
              <a:t>Presentation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5658B-C3BA-46B9-990F-343E73F2216D}"/>
              </a:ext>
            </a:extLst>
          </p:cNvPr>
          <p:cNvSpPr txBox="1"/>
          <p:nvPr/>
        </p:nvSpPr>
        <p:spPr>
          <a:xfrm>
            <a:off x="3053233" y="4102822"/>
            <a:ext cx="608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Plantin MT Pro" panose="02020503050405020304" pitchFamily="18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0686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7"/>
    </mc:Choice>
    <mc:Fallback>
      <p:transition spd="slow" advTm="60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6B37218-511A-4200-8D69-F7620E3AE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DAEA3-6F22-410F-B040-C6F2847A74BD}"/>
              </a:ext>
            </a:extLst>
          </p:cNvPr>
          <p:cNvSpPr txBox="1"/>
          <p:nvPr/>
        </p:nvSpPr>
        <p:spPr>
          <a:xfrm>
            <a:off x="74643" y="26120"/>
            <a:ext cx="4458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>
                <a:solidFill>
                  <a:srgbClr val="EEE824"/>
                </a:solidFill>
                <a:latin typeface="Plantin MT Pro Semibold" panose="02020703050405030304" pitchFamily="18" charset="0"/>
              </a:rPr>
              <a:t>Headings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5658B-C3BA-46B9-990F-343E73F2216D}"/>
              </a:ext>
            </a:extLst>
          </p:cNvPr>
          <p:cNvSpPr txBox="1"/>
          <p:nvPr/>
        </p:nvSpPr>
        <p:spPr>
          <a:xfrm>
            <a:off x="65312" y="586589"/>
            <a:ext cx="4458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bg1"/>
                </a:solidFill>
                <a:latin typeface="Plantin MT Pro" panose="02020503050405020304" pitchFamily="18" charset="0"/>
              </a:rPr>
              <a:t>Sub-headings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0CC30-A62A-45FC-B73B-FBD9E9E6EEBA}"/>
              </a:ext>
            </a:extLst>
          </p:cNvPr>
          <p:cNvSpPr txBox="1"/>
          <p:nvPr/>
        </p:nvSpPr>
        <p:spPr>
          <a:xfrm>
            <a:off x="74643" y="1078646"/>
            <a:ext cx="445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Plantin MT Pro" panose="02020503050405020304" pitchFamily="18" charset="0"/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57684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48"/>
    </mc:Choice>
    <mc:Fallback>
      <p:transition spd="slow" advTm="474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Plantin MT Pro</vt:lpstr>
      <vt:lpstr>Plantin MT Pro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Pacey</dc:creator>
  <cp:lastModifiedBy>Charlotte Pacey</cp:lastModifiedBy>
  <cp:revision>6</cp:revision>
  <dcterms:created xsi:type="dcterms:W3CDTF">2021-12-02T09:07:31Z</dcterms:created>
  <dcterms:modified xsi:type="dcterms:W3CDTF">2021-12-02T11:38:03Z</dcterms:modified>
</cp:coreProperties>
</file>