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9"/>
    <p:restoredTop sz="9248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theory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A19-7DBC-3144-9677-7745B2A5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-- 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6B06-03B0-7A49-B188-14CFE71A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5" y="2697988"/>
            <a:ext cx="4792979" cy="319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840B6-1D8D-134F-8640-6C8DB03D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14" y="2697987"/>
            <a:ext cx="4285320" cy="32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D8F0-56D0-804E-851E-0C614928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BB7-B4D2-9A45-AE4E-A1697675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that minimizes average commute time</a:t>
            </a:r>
          </a:p>
          <a:p>
            <a:r>
              <a:rPr lang="en-US" dirty="0"/>
              <a:t>Tell everyone to follow that algorithm</a:t>
            </a:r>
          </a:p>
          <a:p>
            <a:r>
              <a:rPr lang="en-US" dirty="0"/>
              <a:t>Problem solved!</a:t>
            </a:r>
          </a:p>
          <a:p>
            <a:r>
              <a:rPr lang="en-US" dirty="0"/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158948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9F92-E8F7-6C46-9C25-F54AC445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3B3C-668A-5E40-855F-C1313311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Cheating</a:t>
            </a:r>
          </a:p>
          <a:p>
            <a:pPr lvl="1"/>
            <a:r>
              <a:rPr lang="en-US" sz="1800" dirty="0"/>
              <a:t>If the algorithm tells me to go a way I know is likely slower, I don’t have to listen.</a:t>
            </a:r>
          </a:p>
          <a:p>
            <a:r>
              <a:rPr lang="en-US" dirty="0"/>
              <a:t>Manipulation</a:t>
            </a:r>
          </a:p>
          <a:p>
            <a:pPr lvl="1"/>
            <a:r>
              <a:rPr lang="en-US" sz="1800" dirty="0"/>
              <a:t>People could make fake accounts, report traffic where there isn’t, lie about what precise location they’re going to, </a:t>
            </a:r>
            <a:r>
              <a:rPr lang="en-US" sz="1800" dirty="0" err="1"/>
              <a:t>etc</a:t>
            </a:r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312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46AF-2213-E14E-9EC9-123904F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rebuttal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1247-5A13-F04A-AAE0-66A37DD9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points from the previous slide are all crucial failures</a:t>
            </a:r>
          </a:p>
          <a:p>
            <a:r>
              <a:rPr lang="en-US" dirty="0"/>
              <a:t>In the future, self-driving car networks may prevent those points from being true issues</a:t>
            </a:r>
          </a:p>
        </p:txBody>
      </p:sp>
    </p:spTree>
    <p:extLst>
      <p:ext uri="{BB962C8B-B14F-4D97-AF65-F5344CB8AC3E}">
        <p14:creationId xmlns:p14="http://schemas.microsoft.com/office/powerpoint/2010/main" val="351527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2289"/>
            <a:ext cx="7729728" cy="4366135"/>
          </a:xfrm>
        </p:spPr>
        <p:txBody>
          <a:bodyPr>
            <a:normAutofit/>
          </a:bodyPr>
          <a:lstStyle/>
          <a:p>
            <a:r>
              <a:rPr lang="en-US" dirty="0"/>
              <a:t>Given the potential power of AI for both beneficial and malicious intent, who, if anyone, should have access to AI systems? </a:t>
            </a:r>
          </a:p>
          <a:p>
            <a:r>
              <a:rPr lang="en-US" dirty="0"/>
              <a:t>How do we ensure only these groups control it? </a:t>
            </a:r>
          </a:p>
          <a:p>
            <a:r>
              <a:rPr lang="en-US" dirty="0"/>
              <a:t>How do we keep people from using it in harmful ways?</a:t>
            </a:r>
          </a:p>
          <a:p>
            <a:r>
              <a:rPr lang="en-US" dirty="0"/>
              <a:t>How do we ensure that the benefits of AI aren’t exclusive to large tech companies and research labs that develop such technologies?</a:t>
            </a:r>
          </a:p>
          <a:p>
            <a:r>
              <a:rPr lang="en-US" dirty="0"/>
              <a:t>If such organizations invested in the development themselves, they should gain some benefit from that investment. How do we balance these two goals?</a:t>
            </a:r>
          </a:p>
          <a:p>
            <a:r>
              <a:rPr lang="en-US" dirty="0"/>
              <a:t>Do you think AI will affect the wealth gap (positively or negatively)?</a:t>
            </a:r>
          </a:p>
          <a:p>
            <a:r>
              <a:rPr lang="en-US" dirty="0"/>
              <a:t>Assuming that it does affect the wealth gap in some way, should we slow / speed up research in AI systems?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1487</TotalTime>
  <Words>240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Game theory II</vt:lpstr>
      <vt:lpstr>Recall -- Navigation</vt:lpstr>
      <vt:lpstr>Initial solution</vt:lpstr>
      <vt:lpstr>Potential issues</vt:lpstr>
      <vt:lpstr>Brief rebuttal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Ostuni</dc:creator>
  <cp:lastModifiedBy>Anthony Ostuni</cp:lastModifiedBy>
  <cp:revision>53</cp:revision>
  <dcterms:created xsi:type="dcterms:W3CDTF">2020-01-22T18:25:50Z</dcterms:created>
  <dcterms:modified xsi:type="dcterms:W3CDTF">2020-11-13T17:49:21Z</dcterms:modified>
</cp:coreProperties>
</file>