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
  </p:notesMasterIdLst>
  <p:sldIdLst>
    <p:sldId id="256" r:id="rId2"/>
    <p:sldId id="267" r:id="rId3"/>
    <p:sldId id="268" r:id="rId4"/>
    <p:sldId id="26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2486"/>
  </p:normalViewPr>
  <p:slideViewPr>
    <p:cSldViewPr snapToGrid="0" snapToObjects="1">
      <p:cViewPr varScale="1">
        <p:scale>
          <a:sx n="47" d="100"/>
          <a:sy n="47" d="100"/>
        </p:scale>
        <p:origin x="224" y="1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39562-DF20-B145-8807-28694440D1B6}"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33CBD-EF2E-0D42-A01E-C009AC0A9324}" type="slidenum">
              <a:rPr lang="en-US" smtClean="0"/>
              <a:t>‹#›</a:t>
            </a:fld>
            <a:endParaRPr lang="en-US"/>
          </a:p>
        </p:txBody>
      </p:sp>
    </p:spTree>
    <p:extLst>
      <p:ext uri="{BB962C8B-B14F-4D97-AF65-F5344CB8AC3E}">
        <p14:creationId xmlns:p14="http://schemas.microsoft.com/office/powerpoint/2010/main" val="93390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12/4/20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12/4/20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i-art.tokyo/en/" TargetMode="External"/><Relationship Id="rId2" Type="http://schemas.openxmlformats.org/officeDocument/2006/relationships/hyperlink" Target="https://deepdreamgenerato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0CC8-FD6E-7347-B26A-D3B07B9638C3}"/>
              </a:ext>
            </a:extLst>
          </p:cNvPr>
          <p:cNvSpPr>
            <a:spLocks noGrp="1"/>
          </p:cNvSpPr>
          <p:nvPr>
            <p:ph type="ctrTitle"/>
          </p:nvPr>
        </p:nvSpPr>
        <p:spPr/>
        <p:txBody>
          <a:bodyPr>
            <a:normAutofit/>
          </a:bodyPr>
          <a:lstStyle/>
          <a:p>
            <a:r>
              <a:rPr lang="en-US" dirty="0"/>
              <a:t>Artificial creativity</a:t>
            </a:r>
          </a:p>
        </p:txBody>
      </p:sp>
      <p:sp>
        <p:nvSpPr>
          <p:cNvPr id="3" name="Subtitle 2">
            <a:extLst>
              <a:ext uri="{FF2B5EF4-FFF2-40B4-BE49-F238E27FC236}">
                <a16:creationId xmlns:a16="http://schemas.microsoft.com/office/drawing/2014/main" id="{FB3DA661-A588-9242-9528-AFB30822176F}"/>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25772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53B5-9B88-4C40-97A9-704A9041DA9A}"/>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FBBF488-DD60-7144-88FF-44B6ADBB444E}"/>
              </a:ext>
            </a:extLst>
          </p:cNvPr>
          <p:cNvSpPr>
            <a:spLocks noGrp="1"/>
          </p:cNvSpPr>
          <p:nvPr>
            <p:ph idx="1"/>
          </p:nvPr>
        </p:nvSpPr>
        <p:spPr/>
        <p:txBody>
          <a:bodyPr/>
          <a:lstStyle/>
          <a:p>
            <a:r>
              <a:rPr lang="en-US" dirty="0"/>
              <a:t>Paper 2 is due 12/6 (11:59 pm). If you haven’t started, do so!</a:t>
            </a:r>
          </a:p>
          <a:p>
            <a:r>
              <a:rPr lang="en-US" dirty="0"/>
              <a:t>Final assignment (ML / AI Guidelines) will by available on ELMS after this class</a:t>
            </a:r>
          </a:p>
          <a:p>
            <a:pPr lvl="1"/>
            <a:r>
              <a:rPr lang="en-US" dirty="0"/>
              <a:t>Due 12/13</a:t>
            </a:r>
          </a:p>
        </p:txBody>
      </p:sp>
    </p:spTree>
    <p:extLst>
      <p:ext uri="{BB962C8B-B14F-4D97-AF65-F5344CB8AC3E}">
        <p14:creationId xmlns:p14="http://schemas.microsoft.com/office/powerpoint/2010/main" val="326209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BAA7-B552-A046-8CD4-FAE555AC4FBD}"/>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F191A316-FA0B-4445-A65C-2DBBF8A3CC00}"/>
              </a:ext>
            </a:extLst>
          </p:cNvPr>
          <p:cNvSpPr>
            <a:spLocks noGrp="1"/>
          </p:cNvSpPr>
          <p:nvPr>
            <p:ph idx="1"/>
          </p:nvPr>
        </p:nvSpPr>
        <p:spPr/>
        <p:txBody>
          <a:bodyPr/>
          <a:lstStyle/>
          <a:p>
            <a:r>
              <a:rPr lang="en-US" dirty="0"/>
              <a:t>Spent five to ten minutes playing around with the following links to get a feel for what AI is capable of. Use these takeaways in your discussions.</a:t>
            </a:r>
          </a:p>
          <a:p>
            <a:r>
              <a:rPr lang="en-US" dirty="0"/>
              <a:t>Deep Dream (</a:t>
            </a:r>
            <a:r>
              <a:rPr lang="en-US" dirty="0">
                <a:hlinkClick r:id="rId2"/>
              </a:rPr>
              <a:t>https://deepdreamgenerator.com/</a:t>
            </a:r>
            <a:r>
              <a:rPr lang="en-US" dirty="0"/>
              <a:t>)</a:t>
            </a:r>
          </a:p>
          <a:p>
            <a:r>
              <a:rPr lang="en-US" dirty="0"/>
              <a:t>AI </a:t>
            </a:r>
            <a:r>
              <a:rPr lang="en-US" dirty="0" err="1"/>
              <a:t>Gahaku</a:t>
            </a:r>
            <a:r>
              <a:rPr lang="en-US" dirty="0"/>
              <a:t> (</a:t>
            </a:r>
            <a:r>
              <a:rPr lang="en-US" dirty="0">
                <a:hlinkClick r:id="rId3"/>
              </a:rPr>
              <a:t>https://ai-art.tokyo/en/</a:t>
            </a:r>
            <a:r>
              <a:rPr lang="en-US" dirty="0"/>
              <a:t>)</a:t>
            </a:r>
          </a:p>
        </p:txBody>
      </p:sp>
    </p:spTree>
    <p:extLst>
      <p:ext uri="{BB962C8B-B14F-4D97-AF65-F5344CB8AC3E}">
        <p14:creationId xmlns:p14="http://schemas.microsoft.com/office/powerpoint/2010/main" val="219359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372289"/>
            <a:ext cx="7729728" cy="4366135"/>
          </a:xfrm>
        </p:spPr>
        <p:txBody>
          <a:bodyPr>
            <a:normAutofit fontScale="92500"/>
          </a:bodyPr>
          <a:lstStyle/>
          <a:p>
            <a:r>
              <a:rPr lang="en-US" dirty="0"/>
              <a:t>What does it mean for AI to be creative? </a:t>
            </a:r>
          </a:p>
          <a:p>
            <a:r>
              <a:rPr lang="en-US" dirty="0"/>
              <a:t>Does it differ from how humans are creative? </a:t>
            </a:r>
          </a:p>
          <a:p>
            <a:r>
              <a:rPr lang="en-US" dirty="0"/>
              <a:t>By your definition, is it possible for AI to ever be truly creative (in the human way)? </a:t>
            </a:r>
          </a:p>
          <a:p>
            <a:r>
              <a:rPr lang="en-US" dirty="0"/>
              <a:t>After watching “Multi-Agent Hide and Seek,” consider the iterative challenges each side had to face and their eventual solution. Do you view this “learning” process as creative problem solving or simply brute force? </a:t>
            </a:r>
          </a:p>
          <a:p>
            <a:r>
              <a:rPr lang="en-US" dirty="0"/>
              <a:t>Would it change your answer if the agents produced these strategies after just a few dozen training iterations? What about a few billion?</a:t>
            </a:r>
          </a:p>
          <a:p>
            <a:r>
              <a:rPr lang="en-US" dirty="0"/>
              <a:t>Should art (in a general sense – so music, literature, </a:t>
            </a:r>
            <a:r>
              <a:rPr lang="en-US" dirty="0" err="1"/>
              <a:t>etc</a:t>
            </a:r>
            <a:r>
              <a:rPr lang="en-US" dirty="0"/>
              <a:t>…) produced by AI be held to different standards than that of humans? Should it be appreciated differently?</a:t>
            </a:r>
          </a:p>
          <a:p>
            <a:r>
              <a:rPr lang="en-US" dirty="0"/>
              <a:t>Do you think human artists (again in a general sense) will be able to learn and improve from studying AI productions?</a:t>
            </a:r>
          </a:p>
          <a:p>
            <a:r>
              <a:rPr lang="en-US" dirty="0"/>
              <a:t>Do you think AI advances pose a threat to employment for human artists?</a:t>
            </a:r>
          </a:p>
          <a:p>
            <a:endParaRPr lang="en-US" dirty="0"/>
          </a:p>
          <a:p>
            <a:endParaRPr lang="en-US" dirty="0"/>
          </a:p>
        </p:txBody>
      </p:sp>
    </p:spTree>
    <p:extLst>
      <p:ext uri="{BB962C8B-B14F-4D97-AF65-F5344CB8AC3E}">
        <p14:creationId xmlns:p14="http://schemas.microsoft.com/office/powerpoint/2010/main" val="13961201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1553</TotalTime>
  <Words>268</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Artificial creativity</vt:lpstr>
      <vt:lpstr>Reminders</vt:lpstr>
      <vt:lpstr>Activity!</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Ostuni</dc:creator>
  <cp:lastModifiedBy>Anthony Ostuni</cp:lastModifiedBy>
  <cp:revision>53</cp:revision>
  <dcterms:created xsi:type="dcterms:W3CDTF">2020-01-22T18:25:50Z</dcterms:created>
  <dcterms:modified xsi:type="dcterms:W3CDTF">2020-12-04T17:54:08Z</dcterms:modified>
</cp:coreProperties>
</file>