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9"/>
  </p:notesMasterIdLst>
  <p:sldIdLst>
    <p:sldId id="256" r:id="rId2"/>
    <p:sldId id="267" r:id="rId3"/>
    <p:sldId id="269" r:id="rId4"/>
    <p:sldId id="268" r:id="rId5"/>
    <p:sldId id="270" r:id="rId6"/>
    <p:sldId id="271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4"/>
    <p:restoredTop sz="92486"/>
  </p:normalViewPr>
  <p:slideViewPr>
    <p:cSldViewPr snapToGrid="0" snapToObjects="1">
      <p:cViewPr varScale="1">
        <p:scale>
          <a:sx n="114" d="100"/>
          <a:sy n="114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39562-DF20-B145-8807-28694440D1B6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33CBD-EF2E-0D42-A01E-C009AC0A9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06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10/15/20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0CC8-FD6E-7347-B26A-D3B07B963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Fairness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DA661-A588-9242-9528-AFB308221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Ostuni</a:t>
            </a:r>
          </a:p>
        </p:txBody>
      </p:sp>
    </p:spTree>
    <p:extLst>
      <p:ext uri="{BB962C8B-B14F-4D97-AF65-F5344CB8AC3E}">
        <p14:creationId xmlns:p14="http://schemas.microsoft.com/office/powerpoint/2010/main" val="125772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53B5-9B88-4C40-97A9-704A9041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F488-DD60-7144-88FF-44B6ADBB4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Discussions on the pros and cons of autonomous weapons</a:t>
            </a:r>
          </a:p>
          <a:p>
            <a:pPr lvl="1"/>
            <a:r>
              <a:rPr lang="en-US" dirty="0"/>
              <a:t>Perspectives from tech leaders as well </a:t>
            </a:r>
            <a:r>
              <a:rPr lang="en-US"/>
              <a:t>as politicians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9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97DF-52F5-1A4D-BA29-AFC3ED9F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132" y="2865774"/>
            <a:ext cx="6219401" cy="1126462"/>
          </a:xfrm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/>
              <a:t>Book recommendation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30BEE6-CF9E-4712-A953-4B67901FC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lose up of a sign&#10;&#10;Description automatically generated">
            <a:extLst>
              <a:ext uri="{FF2B5EF4-FFF2-40B4-BE49-F238E27FC236}">
                <a16:creationId xmlns:a16="http://schemas.microsoft.com/office/drawing/2014/main" id="{3F3B2B91-E50D-9045-9934-2EE4CF9C3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73" r="-3" b="-3"/>
          <a:stretch/>
        </p:blipFill>
        <p:spPr>
          <a:xfrm>
            <a:off x="637674" y="784935"/>
            <a:ext cx="3398705" cy="500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3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71B3-FC67-2F4F-A97E-5082E934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55B14-D9CE-BD4D-9EB8-59F10E659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Named for the Italian economist Vilfredo Pareto </a:t>
            </a:r>
          </a:p>
          <a:p>
            <a:r>
              <a:rPr lang="en-US" sz="1800" dirty="0"/>
              <a:t>A way of visualizing choices of models to determine accuracy / fairness trade off</a:t>
            </a:r>
          </a:p>
          <a:p>
            <a:r>
              <a:rPr lang="en-US" dirty="0"/>
              <a:t>The curve itself, called the </a:t>
            </a:r>
            <a:r>
              <a:rPr lang="en-US" i="1" dirty="0"/>
              <a:t>Pareto Boundary</a:t>
            </a:r>
            <a:r>
              <a:rPr lang="en-US" dirty="0"/>
              <a:t>, contains the most ideal models</a:t>
            </a:r>
          </a:p>
        </p:txBody>
      </p:sp>
    </p:spTree>
    <p:extLst>
      <p:ext uri="{BB962C8B-B14F-4D97-AF65-F5344CB8AC3E}">
        <p14:creationId xmlns:p14="http://schemas.microsoft.com/office/powerpoint/2010/main" val="217665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652C-2EBB-4245-B0A4-47EB52B1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1435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Pareto Curve example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33DEE68-6B15-49E1-8C6F-EE553B05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30" y="640080"/>
            <a:ext cx="5455920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3F07C8-CCA3-4D2E-A900-8396148C1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8" y="802767"/>
            <a:ext cx="512978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03D598-E3A8-2A41-B2CF-0878CCEE6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179"/>
          <a:stretch/>
        </p:blipFill>
        <p:spPr bwMode="auto">
          <a:xfrm>
            <a:off x="1126238" y="1122807"/>
            <a:ext cx="4489704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89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0996-E187-C640-8954-A0C90DD7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7B4DE-4E16-2B4C-A4CC-5A5022C22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may initially appear to be too rigid an idea, but consider the alternative</a:t>
            </a:r>
          </a:p>
        </p:txBody>
      </p:sp>
    </p:spTree>
    <p:extLst>
      <p:ext uri="{BB962C8B-B14F-4D97-AF65-F5344CB8AC3E}">
        <p14:creationId xmlns:p14="http://schemas.microsoft.com/office/powerpoint/2010/main" val="236555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6B48-F959-FF4E-906A-5C08A1E9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1B16-D4BE-1247-A614-340FFDC6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72289"/>
            <a:ext cx="7729728" cy="43661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role, if any, should machine learning and artificial intelligence play in warfare? </a:t>
            </a:r>
          </a:p>
          <a:p>
            <a:r>
              <a:rPr lang="en-US" dirty="0"/>
              <a:t>How do we ensure such weapons do not overstep that role? </a:t>
            </a:r>
          </a:p>
          <a:p>
            <a:r>
              <a:rPr lang="en-US" dirty="0"/>
              <a:t>Is such technology inevitable?</a:t>
            </a:r>
          </a:p>
          <a:p>
            <a:r>
              <a:rPr lang="en-US" dirty="0"/>
              <a:t>If (or when) such advanced weapons come to exist, they will likely dramatically change how armed conflicts occur / how wars are fought. How do you believe these changes will be?</a:t>
            </a:r>
          </a:p>
          <a:p>
            <a:r>
              <a:rPr lang="en-US" dirty="0"/>
              <a:t>Where does the responsibility lie for keeping such weapons within a reasonable limit? Politicians? Technology and weapons companies? Other?</a:t>
            </a:r>
          </a:p>
          <a:p>
            <a:r>
              <a:rPr lang="en-US" dirty="0"/>
              <a:t>Do you foresee any unintended consequences arising as a result of such technology? Which ones in particular?</a:t>
            </a:r>
          </a:p>
          <a:p>
            <a:r>
              <a:rPr lang="en-US" dirty="0"/>
              <a:t>What is the tradeoff between protecting the lives of soldiers and preventing inhumane or unnecessary actions by artificial entities?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201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214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Fairness III</vt:lpstr>
      <vt:lpstr>Readings</vt:lpstr>
      <vt:lpstr>Book recommendation</vt:lpstr>
      <vt:lpstr>Pareto curves</vt:lpstr>
      <vt:lpstr>Pareto Curve example</vt:lpstr>
      <vt:lpstr>Objection?</vt:lpstr>
      <vt:lpstr>Suggested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Fairness III</dc:title>
  <dc:creator>Anthony Ostuni</dc:creator>
  <cp:lastModifiedBy>Anthony Ostuni</cp:lastModifiedBy>
  <cp:revision>5</cp:revision>
  <dcterms:created xsi:type="dcterms:W3CDTF">2020-08-29T17:52:33Z</dcterms:created>
  <dcterms:modified xsi:type="dcterms:W3CDTF">2020-10-16T00:23:05Z</dcterms:modified>
</cp:coreProperties>
</file>