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5"/>
  </p:notesMasterIdLst>
  <p:sldIdLst>
    <p:sldId id="256" r:id="rId2"/>
    <p:sldId id="268" r:id="rId3"/>
    <p:sldId id="266"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8"/>
    <p:restoredTop sz="92486"/>
  </p:normalViewPr>
  <p:slideViewPr>
    <p:cSldViewPr snapToGrid="0" snapToObjects="1">
      <p:cViewPr varScale="1">
        <p:scale>
          <a:sx n="114" d="100"/>
          <a:sy n="114" d="100"/>
        </p:scale>
        <p:origin x="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39562-DF20-B145-8807-28694440D1B6}" type="datetimeFigureOut">
              <a:rPr lang="en-US" smtClean="0"/>
              <a:t>12/10/20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33CBD-EF2E-0D42-A01E-C009AC0A9324}" type="slidenum">
              <a:rPr lang="en-US" smtClean="0"/>
              <a:t>‹#›</a:t>
            </a:fld>
            <a:endParaRPr lang="en-US"/>
          </a:p>
        </p:txBody>
      </p:sp>
    </p:spTree>
    <p:extLst>
      <p:ext uri="{BB962C8B-B14F-4D97-AF65-F5344CB8AC3E}">
        <p14:creationId xmlns:p14="http://schemas.microsoft.com/office/powerpoint/2010/main" val="933906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0CC8-FD6E-7347-B26A-D3B07B9638C3}"/>
              </a:ext>
            </a:extLst>
          </p:cNvPr>
          <p:cNvSpPr>
            <a:spLocks noGrp="1"/>
          </p:cNvSpPr>
          <p:nvPr>
            <p:ph type="ctrTitle"/>
          </p:nvPr>
        </p:nvSpPr>
        <p:spPr/>
        <p:txBody>
          <a:bodyPr>
            <a:normAutofit/>
          </a:bodyPr>
          <a:lstStyle/>
          <a:p>
            <a:r>
              <a:rPr lang="en-US" dirty="0"/>
              <a:t>Robot Rights</a:t>
            </a:r>
          </a:p>
        </p:txBody>
      </p:sp>
      <p:sp>
        <p:nvSpPr>
          <p:cNvPr id="3" name="Subtitle 2">
            <a:extLst>
              <a:ext uri="{FF2B5EF4-FFF2-40B4-BE49-F238E27FC236}">
                <a16:creationId xmlns:a16="http://schemas.microsoft.com/office/drawing/2014/main" id="{FB3DA661-A588-9242-9528-AFB30822176F}"/>
              </a:ext>
            </a:extLst>
          </p:cNvPr>
          <p:cNvSpPr>
            <a:spLocks noGrp="1"/>
          </p:cNvSpPr>
          <p:nvPr>
            <p:ph type="subTitle" idx="1"/>
          </p:nvPr>
        </p:nvSpPr>
        <p:spPr/>
        <p:txBody>
          <a:bodyPr/>
          <a:lstStyle/>
          <a:p>
            <a:r>
              <a:rPr lang="en-US" dirty="0"/>
              <a:t>Anthony Ostuni</a:t>
            </a:r>
          </a:p>
        </p:txBody>
      </p:sp>
    </p:spTree>
    <p:extLst>
      <p:ext uri="{BB962C8B-B14F-4D97-AF65-F5344CB8AC3E}">
        <p14:creationId xmlns:p14="http://schemas.microsoft.com/office/powerpoint/2010/main" val="125772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9BAA7-B552-A046-8CD4-FAE555AC4FB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a:solidFill>
                  <a:srgbClr val="FFFFFF"/>
                </a:solidFill>
              </a:rPr>
              <a:t>Course evaluations</a:t>
            </a:r>
          </a:p>
        </p:txBody>
      </p:sp>
      <p:sp>
        <p:nvSpPr>
          <p:cNvPr id="3" name="Content Placeholder 2">
            <a:extLst>
              <a:ext uri="{FF2B5EF4-FFF2-40B4-BE49-F238E27FC236}">
                <a16:creationId xmlns:a16="http://schemas.microsoft.com/office/drawing/2014/main" id="{F191A316-FA0B-4445-A65C-2DBBF8A3CC00}"/>
              </a:ext>
            </a:extLst>
          </p:cNvPr>
          <p:cNvSpPr>
            <a:spLocks noGrp="1"/>
          </p:cNvSpPr>
          <p:nvPr>
            <p:ph idx="1"/>
          </p:nvPr>
        </p:nvSpPr>
        <p:spPr>
          <a:xfrm>
            <a:off x="5591695" y="1402080"/>
            <a:ext cx="5320696" cy="4053840"/>
          </a:xfrm>
        </p:spPr>
        <p:txBody>
          <a:bodyPr anchor="ctr">
            <a:normAutofit/>
          </a:bodyPr>
          <a:lstStyle/>
          <a:p>
            <a:pPr marL="0" indent="0">
              <a:buNone/>
            </a:pPr>
            <a:r>
              <a:rPr lang="en-US" sz="3200" dirty="0"/>
              <a:t>Please take around five minutes and complete course evaluations for this class.</a:t>
            </a:r>
          </a:p>
        </p:txBody>
      </p:sp>
    </p:spTree>
    <p:extLst>
      <p:ext uri="{BB962C8B-B14F-4D97-AF65-F5344CB8AC3E}">
        <p14:creationId xmlns:p14="http://schemas.microsoft.com/office/powerpoint/2010/main" val="219359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6B48-F959-FF4E-906A-5C08A1E98794}"/>
              </a:ext>
            </a:extLst>
          </p:cNvPr>
          <p:cNvSpPr>
            <a:spLocks noGrp="1"/>
          </p:cNvSpPr>
          <p:nvPr>
            <p:ph type="title"/>
          </p:nvPr>
        </p:nvSpPr>
        <p:spPr/>
        <p:txBody>
          <a:bodyPr/>
          <a:lstStyle/>
          <a:p>
            <a:r>
              <a:rPr lang="en-US" dirty="0"/>
              <a:t>Suggested Questions</a:t>
            </a:r>
          </a:p>
        </p:txBody>
      </p:sp>
      <p:sp>
        <p:nvSpPr>
          <p:cNvPr id="3" name="Content Placeholder 2">
            <a:extLst>
              <a:ext uri="{FF2B5EF4-FFF2-40B4-BE49-F238E27FC236}">
                <a16:creationId xmlns:a16="http://schemas.microsoft.com/office/drawing/2014/main" id="{B3811B16-D4BE-1247-A614-340FFDC64965}"/>
              </a:ext>
            </a:extLst>
          </p:cNvPr>
          <p:cNvSpPr>
            <a:spLocks noGrp="1"/>
          </p:cNvSpPr>
          <p:nvPr>
            <p:ph idx="1"/>
          </p:nvPr>
        </p:nvSpPr>
        <p:spPr>
          <a:xfrm>
            <a:off x="2231136" y="2372289"/>
            <a:ext cx="7729728" cy="4366135"/>
          </a:xfrm>
        </p:spPr>
        <p:txBody>
          <a:bodyPr>
            <a:normAutofit/>
          </a:bodyPr>
          <a:lstStyle/>
          <a:p>
            <a:r>
              <a:rPr lang="en-US" dirty="0"/>
              <a:t>Do you believe we will ever reach a point where robots or other artificial entities deserve rights? </a:t>
            </a:r>
          </a:p>
          <a:p>
            <a:r>
              <a:rPr lang="en-US" dirty="0"/>
              <a:t>What would signify that point occurring?</a:t>
            </a:r>
          </a:p>
          <a:p>
            <a:r>
              <a:rPr lang="en-US" dirty="0"/>
              <a:t>What kinds of rights (if any) do you think these entities should have?</a:t>
            </a:r>
          </a:p>
          <a:p>
            <a:r>
              <a:rPr lang="en-US" dirty="0"/>
              <a:t>What kinds of rights (if any) do you think they would want?</a:t>
            </a:r>
          </a:p>
          <a:p>
            <a:r>
              <a:rPr lang="en-US" dirty="0"/>
              <a:t>Assuming they wanted / obtained rights of some kind, how do you think this would affect the political system? (Would they have the right to vote? In the future, intelligent machines may vastly outnumber humans.)</a:t>
            </a:r>
          </a:p>
          <a:p>
            <a:r>
              <a:rPr lang="en-US" dirty="0"/>
              <a:t>In the TED talk by Kerstin </a:t>
            </a:r>
            <a:r>
              <a:rPr lang="en-US" dirty="0" err="1"/>
              <a:t>Dautenhahn</a:t>
            </a:r>
            <a:r>
              <a:rPr lang="en-US" dirty="0"/>
              <a:t>, she emphasizes that a robot is closer to a toaster than to a human being. Do you agree with this sentiment? </a:t>
            </a:r>
          </a:p>
          <a:p>
            <a:r>
              <a:rPr lang="en-US" dirty="0"/>
              <a:t>Would your opinion change depending on the level of the robot's intelligence?</a:t>
            </a:r>
          </a:p>
          <a:p>
            <a:endParaRPr lang="en-US" dirty="0"/>
          </a:p>
          <a:p>
            <a:endParaRPr lang="en-US" dirty="0"/>
          </a:p>
        </p:txBody>
      </p:sp>
    </p:spTree>
    <p:extLst>
      <p:ext uri="{BB962C8B-B14F-4D97-AF65-F5344CB8AC3E}">
        <p14:creationId xmlns:p14="http://schemas.microsoft.com/office/powerpoint/2010/main" val="139612014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162</Words>
  <Application>Microsoft Macintosh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Gill Sans MT</vt:lpstr>
      <vt:lpstr>Parcel</vt:lpstr>
      <vt:lpstr>Robot Rights</vt:lpstr>
      <vt:lpstr>Course evaluations</vt:lpstr>
      <vt:lpstr>Suggested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Rights</dc:title>
  <dc:creator>Anthony Ostuni</dc:creator>
  <cp:lastModifiedBy>Anthony Ostuni</cp:lastModifiedBy>
  <cp:revision>6</cp:revision>
  <dcterms:created xsi:type="dcterms:W3CDTF">2020-08-30T16:30:20Z</dcterms:created>
  <dcterms:modified xsi:type="dcterms:W3CDTF">2020-12-11T01:52:19Z</dcterms:modified>
</cp:coreProperties>
</file>