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67" r:id="rId3"/>
    <p:sldId id="269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/>
    <p:restoredTop sz="92486"/>
  </p:normalViewPr>
  <p:slideViewPr>
    <p:cSldViewPr snapToGrid="0" snapToObjects="1">
      <p:cViewPr varScale="1">
        <p:scale>
          <a:sx n="114" d="100"/>
          <a:sy n="114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9562-DF20-B145-8807-28694440D1B6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33CBD-EF2E-0D42-A01E-C009AC0A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CC8-FD6E-7347-B26A-D3B07B96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Singularity, Control, and Unintended Consequences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A661-A588-9242-9528-AFB308221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Ostuni</a:t>
            </a:r>
          </a:p>
        </p:txBody>
      </p:sp>
    </p:spTree>
    <p:extLst>
      <p:ext uri="{BB962C8B-B14F-4D97-AF65-F5344CB8AC3E}">
        <p14:creationId xmlns:p14="http://schemas.microsoft.com/office/powerpoint/2010/main" val="12577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53B5-9B88-4C40-97A9-704A9041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Readings</a:t>
            </a:r>
          </a:p>
        </p:txBody>
      </p:sp>
      <p:pic>
        <p:nvPicPr>
          <p:cNvPr id="5" name="Picture 4" descr="A picture containing text, owl, bird&#10;&#10;Description automatically generated">
            <a:extLst>
              <a:ext uri="{FF2B5EF4-FFF2-40B4-BE49-F238E27FC236}">
                <a16:creationId xmlns:a16="http://schemas.microsoft.com/office/drawing/2014/main" id="{1BE20C3F-F8BD-F444-8503-F54010CE5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812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F488-DD60-7144-88FF-44B6ADBB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An introduction to concerns related to </a:t>
            </a:r>
            <a:r>
              <a:rPr lang="en-US" dirty="0" err="1"/>
              <a:t>superintelligent</a:t>
            </a:r>
            <a:r>
              <a:rPr lang="en-US" dirty="0"/>
              <a:t> AI by Nick Bostrom</a:t>
            </a:r>
          </a:p>
        </p:txBody>
      </p:sp>
    </p:spTree>
    <p:extLst>
      <p:ext uri="{BB962C8B-B14F-4D97-AF65-F5344CB8AC3E}">
        <p14:creationId xmlns:p14="http://schemas.microsoft.com/office/powerpoint/2010/main" val="32620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BAB7-6022-D74D-A3B1-97A16287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</a:t>
            </a:r>
          </a:p>
        </p:txBody>
      </p:sp>
      <p:sp>
        <p:nvSpPr>
          <p:cNvPr id="4" name="U-Turn Arrow 3">
            <a:extLst>
              <a:ext uri="{FF2B5EF4-FFF2-40B4-BE49-F238E27FC236}">
                <a16:creationId xmlns:a16="http://schemas.microsoft.com/office/drawing/2014/main" id="{B38C7A51-6DA5-FB49-AB9F-22BAADF1B3B1}"/>
              </a:ext>
            </a:extLst>
          </p:cNvPr>
          <p:cNvSpPr/>
          <p:nvPr/>
        </p:nvSpPr>
        <p:spPr>
          <a:xfrm>
            <a:off x="4192860" y="2486722"/>
            <a:ext cx="3847170" cy="161692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develops better 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6276D-E826-914E-827C-115C4B76A756}"/>
              </a:ext>
            </a:extLst>
          </p:cNvPr>
          <p:cNvSpPr txBox="1"/>
          <p:nvPr/>
        </p:nvSpPr>
        <p:spPr>
          <a:xfrm>
            <a:off x="3445727" y="4280843"/>
            <a:ext cx="178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Developing AI is a cognitive 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6CE7C-0CB2-2A47-B3FB-3B7BFB6B68F9}"/>
              </a:ext>
            </a:extLst>
          </p:cNvPr>
          <p:cNvSpPr txBox="1"/>
          <p:nvPr/>
        </p:nvSpPr>
        <p:spPr>
          <a:xfrm>
            <a:off x="6869151" y="4280842"/>
            <a:ext cx="171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is now more intelligent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002C22E2-B0B4-4E4A-99D3-DF4E8878D16E}"/>
              </a:ext>
            </a:extLst>
          </p:cNvPr>
          <p:cNvSpPr/>
          <p:nvPr/>
        </p:nvSpPr>
        <p:spPr>
          <a:xfrm rot="10800000">
            <a:off x="3988422" y="5084844"/>
            <a:ext cx="3847170" cy="161692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0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BAA7-B552-A046-8CD4-FAE555AC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/>
              <a:t>Skepticism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BD071-F2FA-D843-948C-A053842B5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0" r="17490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A316-FA0B-4445-A65C-2DBBF8A3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“There's a big difference between intelligence and sentience. There could be a race of killer robots in the far future, but I don’t work on not turning AI evil today for the same reason I don't worry about the problem of overpopulation on the planet Mars.”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Andrew Ng, founder of </a:t>
            </a:r>
            <a:r>
              <a:rPr lang="en-US" dirty="0" err="1"/>
              <a:t>deeplearning.ai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9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5BD9-B91A-0D46-86FC-D76CB718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CAF9-1669-0047-A6F1-753502A2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AI intelligence grows exponentially, there is still no guarantee of run-away AI, or an intelligence explosion</a:t>
            </a:r>
          </a:p>
          <a:p>
            <a:r>
              <a:rPr lang="en-US" dirty="0"/>
              <a:t>Think of bank interest payments</a:t>
            </a:r>
          </a:p>
        </p:txBody>
      </p:sp>
    </p:spTree>
    <p:extLst>
      <p:ext uri="{BB962C8B-B14F-4D97-AF65-F5344CB8AC3E}">
        <p14:creationId xmlns:p14="http://schemas.microsoft.com/office/powerpoint/2010/main" val="168016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6B48-F959-FF4E-906A-5C08A1E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1B16-D4BE-1247-A614-340FFDC6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72289"/>
            <a:ext cx="7729728" cy="4366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 you believe is the most effective way to get an artificial intelligent agent to behave inline with our values? </a:t>
            </a:r>
          </a:p>
          <a:p>
            <a:r>
              <a:rPr lang="en-US" dirty="0"/>
              <a:t>How would you address the fact that there is a vast diversity of values within the human population? </a:t>
            </a:r>
          </a:p>
          <a:p>
            <a:r>
              <a:rPr lang="en-US" dirty="0"/>
              <a:t>If you were to explicitly provide such an agent with a command, how would you verify that all relevant details were provided to prevent unintentional consequences?</a:t>
            </a:r>
          </a:p>
          <a:p>
            <a:r>
              <a:rPr lang="en-US" dirty="0"/>
              <a:t>Do you agree with Bostrom on (a) the inability to keep AI contained and (b) the value of the control problem? </a:t>
            </a:r>
          </a:p>
          <a:p>
            <a:r>
              <a:rPr lang="en-US" dirty="0"/>
              <a:t>Do you believe it would even be possible to solve the control problem before we know substantial information about what form such a </a:t>
            </a:r>
            <a:r>
              <a:rPr lang="en-US" dirty="0" err="1"/>
              <a:t>superintelligent</a:t>
            </a:r>
            <a:r>
              <a:rPr lang="en-US" dirty="0"/>
              <a:t> AI agent will take?</a:t>
            </a:r>
          </a:p>
          <a:p>
            <a:r>
              <a:rPr lang="en-US" dirty="0"/>
              <a:t>How long do you think it will be (if ever) before we develop AI that could be considered </a:t>
            </a:r>
            <a:r>
              <a:rPr lang="en-US" dirty="0" err="1"/>
              <a:t>superintelligent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61201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270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Singularity, Control, and Unintended Consequences</vt:lpstr>
      <vt:lpstr>Readings</vt:lpstr>
      <vt:lpstr>Fear</vt:lpstr>
      <vt:lpstr>Skepticism</vt:lpstr>
      <vt:lpstr>Exponential growth</vt:lpstr>
      <vt:lpstr>Suggested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Singularity, Control, and Unintended Consequences</dc:title>
  <dc:creator>Anthony Ostuni</dc:creator>
  <cp:lastModifiedBy>Anthony Ostuni</cp:lastModifiedBy>
  <cp:revision>5</cp:revision>
  <dcterms:created xsi:type="dcterms:W3CDTF">2020-08-29T20:37:56Z</dcterms:created>
  <dcterms:modified xsi:type="dcterms:W3CDTF">2020-11-06T01:45:16Z</dcterms:modified>
</cp:coreProperties>
</file>