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70" r:id="rId3"/>
    <p:sldId id="26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0"/>
    <p:restoredTop sz="70986"/>
  </p:normalViewPr>
  <p:slideViewPr>
    <p:cSldViewPr snapToGrid="0" snapToObjects="1">
      <p:cViewPr varScale="1">
        <p:scale>
          <a:sx n="34" d="100"/>
          <a:sy n="34" d="100"/>
        </p:scale>
        <p:origin x="2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0F3B-5211-5146-B9A6-CBDD123A8F50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2449-1342-7149-B350-5473BCE6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2449-1342-7149-B350-5473BCE6E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ralmachine.mit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2990-F9EE-164A-BC43-AD9B2F035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82CF6-777C-BA42-B7D1-58C01D675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BFEFE-9688-E145-A071-8ED4DB3A9199}"/>
              </a:ext>
            </a:extLst>
          </p:cNvPr>
          <p:cNvSpPr txBox="1"/>
          <p:nvPr/>
        </p:nvSpPr>
        <p:spPr>
          <a:xfrm>
            <a:off x="214313" y="571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FDB-C34A-984B-A626-4889E203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E03-94FC-6644-BFC5-7B75A1DA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big assignment due March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25% of final grade</a:t>
            </a:r>
          </a:p>
          <a:p>
            <a:r>
              <a:rPr lang="en-US" dirty="0"/>
              <a:t>2.5 page (single-spaced) essay</a:t>
            </a:r>
          </a:p>
          <a:p>
            <a:r>
              <a:rPr lang="en-US" dirty="0"/>
              <a:t>Full details on ELMS</a:t>
            </a:r>
          </a:p>
        </p:txBody>
      </p:sp>
    </p:spTree>
    <p:extLst>
      <p:ext uri="{BB962C8B-B14F-4D97-AF65-F5344CB8AC3E}">
        <p14:creationId xmlns:p14="http://schemas.microsoft.com/office/powerpoint/2010/main" val="352710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14FC-2D55-FA4A-BBAE-EA78073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73E8-A07F-3A48-9DD4-A6EF3975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http://moralmachine.mit.edu/</a:t>
            </a:r>
            <a:r>
              <a:rPr lang="en-US" dirty="0"/>
              <a:t> and click the “Judge” tab on the top</a:t>
            </a:r>
          </a:p>
          <a:p>
            <a:r>
              <a:rPr lang="en-US" dirty="0"/>
              <a:t>Complete the 13 scenarios, paying attention to the specific details of each (age, physical fitness, legality of action,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sz="1800" dirty="0"/>
              <a:t>Recommend using the “Show Description” button for each scenario</a:t>
            </a:r>
          </a:p>
          <a:p>
            <a:r>
              <a:rPr lang="en-US" dirty="0"/>
              <a:t>Keep your results available to discuss in small groups</a:t>
            </a:r>
          </a:p>
        </p:txBody>
      </p:sp>
    </p:spTree>
    <p:extLst>
      <p:ext uri="{BB962C8B-B14F-4D97-AF65-F5344CB8AC3E}">
        <p14:creationId xmlns:p14="http://schemas.microsoft.com/office/powerpoint/2010/main" val="42498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67712"/>
            <a:ext cx="7729728" cy="459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your answers from the Moral Machine quiz.  Where are the most similar? Where do you differ the most? Try to explain why you chose certain options.</a:t>
            </a:r>
          </a:p>
          <a:p>
            <a:r>
              <a:rPr lang="en-US" dirty="0"/>
              <a:t>Consider an autonomous system that has the potential to improve the safety of some service or activity--self-driving cars for example. How much safer than their human counterparts do you believe these systems need to be before we should switch to using them? </a:t>
            </a:r>
          </a:p>
          <a:p>
            <a:r>
              <a:rPr lang="en-US" dirty="0"/>
              <a:t>Does your answer to the above question depend on the service?</a:t>
            </a:r>
          </a:p>
          <a:p>
            <a:r>
              <a:rPr lang="en-US" dirty="0"/>
              <a:t>In the case of “The Ethical Dilemma of Self-Driving Cars,” (the video) what decision do you think the car should make? </a:t>
            </a:r>
          </a:p>
          <a:p>
            <a:r>
              <a:rPr lang="en-US" dirty="0"/>
              <a:t>Do you believe there is any moral difference between a death from a car crash caused by a human driver as opposed to an autonomous one? </a:t>
            </a:r>
          </a:p>
          <a:p>
            <a:r>
              <a:rPr lang="en-US" dirty="0"/>
              <a:t>Who should determine the ethical rules for how these systems should behave?</a:t>
            </a:r>
          </a:p>
          <a:p>
            <a:r>
              <a:rPr lang="en-US" dirty="0"/>
              <a:t> Who, if anyone, should be punished for the repercussions of these system failures? </a:t>
            </a:r>
          </a:p>
        </p:txBody>
      </p:sp>
    </p:spTree>
    <p:extLst>
      <p:ext uri="{BB962C8B-B14F-4D97-AF65-F5344CB8AC3E}">
        <p14:creationId xmlns:p14="http://schemas.microsoft.com/office/powerpoint/2010/main" val="36713892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1098</TotalTime>
  <Words>269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Fairness II</vt:lpstr>
      <vt:lpstr>First paper</vt:lpstr>
      <vt:lpstr>Activity!!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II</dc:title>
  <dc:creator>Anthony Ostuni</dc:creator>
  <cp:lastModifiedBy>Anthony Ostuni</cp:lastModifiedBy>
  <cp:revision>80</cp:revision>
  <dcterms:created xsi:type="dcterms:W3CDTF">2020-02-10T00:35:37Z</dcterms:created>
  <dcterms:modified xsi:type="dcterms:W3CDTF">2021-03-05T16:56:33Z</dcterms:modified>
</cp:coreProperties>
</file>