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8"/>
  </p:notesMasterIdLst>
  <p:sldIdLst>
    <p:sldId id="256" r:id="rId2"/>
    <p:sldId id="267" r:id="rId3"/>
    <p:sldId id="269" r:id="rId4"/>
    <p:sldId id="264" r:id="rId5"/>
    <p:sldId id="271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399"/>
    <p:restoredTop sz="92486"/>
  </p:normalViewPr>
  <p:slideViewPr>
    <p:cSldViewPr snapToGrid="0" snapToObjects="1">
      <p:cViewPr varScale="1">
        <p:scale>
          <a:sx n="106" d="100"/>
          <a:sy n="106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39562-DF20-B145-8807-28694440D1B6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33CBD-EF2E-0D42-A01E-C009AC0A9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06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the initial algorithm and its shortcomings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33CBD-EF2E-0D42-A01E-C009AC0A93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5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11/20/20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0CC8-FD6E-7347-B26A-D3B07B963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Game theory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DA661-A588-9242-9528-AFB308221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Ostuni</a:t>
            </a:r>
          </a:p>
        </p:txBody>
      </p:sp>
    </p:spTree>
    <p:extLst>
      <p:ext uri="{BB962C8B-B14F-4D97-AF65-F5344CB8AC3E}">
        <p14:creationId xmlns:p14="http://schemas.microsoft.com/office/powerpoint/2010/main" val="125772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53B5-9B88-4C40-97A9-704A9041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F488-DD60-7144-88FF-44B6ADBB4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Released on ELMS at the end of class today</a:t>
            </a:r>
          </a:p>
          <a:p>
            <a:r>
              <a:rPr lang="en-US" dirty="0"/>
              <a:t>Due 12/6</a:t>
            </a:r>
          </a:p>
          <a:p>
            <a:r>
              <a:rPr lang="en-US" dirty="0"/>
              <a:t>Get started early!</a:t>
            </a:r>
          </a:p>
        </p:txBody>
      </p:sp>
    </p:spTree>
    <p:extLst>
      <p:ext uri="{BB962C8B-B14F-4D97-AF65-F5344CB8AC3E}">
        <p14:creationId xmlns:p14="http://schemas.microsoft.com/office/powerpoint/2010/main" val="326209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70A19-7DBC-3144-9677-7745B2A5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-- Navigation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66B06-03B0-7A49-B188-14CFE71A0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85" y="2697988"/>
            <a:ext cx="4792979" cy="3195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8840B6-1D8D-134F-8640-6C8DB03D8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514" y="2697987"/>
            <a:ext cx="4285320" cy="320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4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01CB-0E0B-564C-B10F-CC57172F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-- Differential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493CF-2198-0E42-A991-48967839D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mathematical formulation of the following goal:</a:t>
            </a:r>
          </a:p>
          <a:p>
            <a:pPr lvl="1"/>
            <a:r>
              <a:rPr lang="en-US" sz="1800" dirty="0"/>
              <a:t>Nothing about an individual should be learnable from a dataset that cannot be learned from the same dataset but with that individual’s data removed.</a:t>
            </a:r>
          </a:p>
          <a:p>
            <a:r>
              <a:rPr lang="en-US" dirty="0"/>
              <a:t>Involves intentionally adding noise to a computation</a:t>
            </a:r>
          </a:p>
          <a:p>
            <a:pPr lvl="1"/>
            <a:r>
              <a:rPr lang="en-US" sz="1800" dirty="0"/>
              <a:t>The amount of noise is some tunable parameter </a:t>
            </a:r>
          </a:p>
        </p:txBody>
      </p:sp>
    </p:spTree>
    <p:extLst>
      <p:ext uri="{BB962C8B-B14F-4D97-AF65-F5344CB8AC3E}">
        <p14:creationId xmlns:p14="http://schemas.microsoft.com/office/powerpoint/2010/main" val="416768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4E8C-2002-134A-8092-1B971162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61B49-D873-7649-8CBC-14DA1A4C5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applying research in differential privacy to the scenario, we can create an algorithm with the following properties.</a:t>
            </a:r>
          </a:p>
          <a:p>
            <a:pPr lvl="1"/>
            <a:r>
              <a:rPr lang="en-US" sz="1800" dirty="0"/>
              <a:t>Beneficial </a:t>
            </a:r>
          </a:p>
          <a:p>
            <a:pPr lvl="2"/>
            <a:r>
              <a:rPr lang="en-US" sz="1800" dirty="0"/>
              <a:t>No one has an incentive to use a different navigation algorithm</a:t>
            </a:r>
          </a:p>
          <a:p>
            <a:pPr lvl="2"/>
            <a:r>
              <a:rPr lang="en-US" sz="1800" dirty="0"/>
              <a:t>It is in the best interest of any driver to use the route suggested once they see it</a:t>
            </a:r>
          </a:p>
          <a:p>
            <a:pPr lvl="1"/>
            <a:r>
              <a:rPr lang="en-US" sz="1800" dirty="0"/>
              <a:t>Truthful – No one has an incentive to lie or try to game the 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8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6B48-F959-FF4E-906A-5C08A1E9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1B16-D4BE-1247-A614-340FFDC6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72289"/>
            <a:ext cx="7729728" cy="4366135"/>
          </a:xfrm>
        </p:spPr>
        <p:txBody>
          <a:bodyPr>
            <a:normAutofit/>
          </a:bodyPr>
          <a:lstStyle/>
          <a:p>
            <a:r>
              <a:rPr lang="en-US" dirty="0"/>
              <a:t>What are your thoughts on artificial intelligence companions for the elderly?</a:t>
            </a:r>
          </a:p>
          <a:p>
            <a:r>
              <a:rPr lang="en-US" dirty="0"/>
              <a:t>Are they a helpful tool to prevent depression and social isolation, a dystopian product preventing more meaningful social interaction, or somewhere in between? </a:t>
            </a:r>
          </a:p>
          <a:p>
            <a:r>
              <a:rPr lang="en-US" dirty="0"/>
              <a:t>What do you believe their ideal role should be? </a:t>
            </a:r>
          </a:p>
          <a:p>
            <a:r>
              <a:rPr lang="en-US" dirty="0"/>
              <a:t>Do you consider social intelligence a necessary component of intelligence? </a:t>
            </a:r>
          </a:p>
          <a:p>
            <a:r>
              <a:rPr lang="en-US" dirty="0"/>
              <a:t>Assuming it is, where would it rank in terms of important components of intelligence? </a:t>
            </a:r>
          </a:p>
          <a:p>
            <a:r>
              <a:rPr lang="en-US" dirty="0"/>
              <a:t>What do you consider the role of social skills in artificial intelligence?</a:t>
            </a:r>
          </a:p>
          <a:p>
            <a:r>
              <a:rPr lang="en-US" dirty="0"/>
              <a:t>How socially skilled would you prefer AI agents you interact with be? </a:t>
            </a:r>
          </a:p>
          <a:p>
            <a:r>
              <a:rPr lang="en-US" dirty="0"/>
              <a:t>Would you ever want an AI intentionally designed to be less socially intelligent than it could be?</a:t>
            </a:r>
          </a:p>
        </p:txBody>
      </p:sp>
    </p:spTree>
    <p:extLst>
      <p:ext uri="{BB962C8B-B14F-4D97-AF65-F5344CB8AC3E}">
        <p14:creationId xmlns:p14="http://schemas.microsoft.com/office/powerpoint/2010/main" val="13961201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1515</TotalTime>
  <Words>273</Words>
  <Application>Microsoft Macintosh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Parcel</vt:lpstr>
      <vt:lpstr>Game theory iii</vt:lpstr>
      <vt:lpstr>Second Paper</vt:lpstr>
      <vt:lpstr>Recall -- Navigation</vt:lpstr>
      <vt:lpstr>Recall -- Differential privacy</vt:lpstr>
      <vt:lpstr>Navigation solution</vt:lpstr>
      <vt:lpstr>Suggested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Ostuni</dc:creator>
  <cp:lastModifiedBy>Anthony Ostuni</cp:lastModifiedBy>
  <cp:revision>49</cp:revision>
  <dcterms:created xsi:type="dcterms:W3CDTF">2020-01-22T18:25:50Z</dcterms:created>
  <dcterms:modified xsi:type="dcterms:W3CDTF">2020-11-20T16:16:07Z</dcterms:modified>
</cp:coreProperties>
</file>