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6"/>
  </p:notesMasterIdLst>
  <p:sldIdLst>
    <p:sldId id="256" r:id="rId2"/>
    <p:sldId id="267" r:id="rId3"/>
    <p:sldId id="268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42"/>
    <p:restoredTop sz="92486"/>
  </p:normalViewPr>
  <p:slideViewPr>
    <p:cSldViewPr snapToGrid="0" snapToObjects="1">
      <p:cViewPr>
        <p:scale>
          <a:sx n="74" d="100"/>
          <a:sy n="74" d="100"/>
        </p:scale>
        <p:origin x="-7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39562-DF20-B145-8807-28694440D1B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33CBD-EF2E-0D42-A01E-C009AC0A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0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orabots.com/mitsuku/" TargetMode="External"/><Relationship Id="rId2" Type="http://schemas.openxmlformats.org/officeDocument/2006/relationships/hyperlink" Target="http://www.manifestation.com/neurotoys/eliza.php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0CC8-FD6E-7347-B26A-D3B07B963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Intelligence and the Turing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DA661-A588-9242-9528-AFB308221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Ostuni</a:t>
            </a:r>
          </a:p>
        </p:txBody>
      </p:sp>
    </p:spTree>
    <p:extLst>
      <p:ext uri="{BB962C8B-B14F-4D97-AF65-F5344CB8AC3E}">
        <p14:creationId xmlns:p14="http://schemas.microsoft.com/office/powerpoint/2010/main" val="12577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53B5-9B88-4C40-97A9-704A9041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F488-DD60-7144-88FF-44B6ADBB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this Sunday at 11:59 pm!</a:t>
            </a:r>
          </a:p>
          <a:p>
            <a:r>
              <a:rPr lang="en-US" dirty="0"/>
              <a:t>If you have not started yet, please start!</a:t>
            </a:r>
          </a:p>
          <a:p>
            <a:r>
              <a:rPr lang="en-US" dirty="0"/>
              <a:t>Instructions on ELMS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6209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BAA7-B552-A046-8CD4-FAE555AC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A316-FA0B-4445-A65C-2DBBF8A3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Spent approximately five minutes with both of the following chatbots (so 10 minutes total). They were each at one point in time considered the best chatbot.</a:t>
            </a:r>
          </a:p>
          <a:p>
            <a:pPr lvl="1"/>
            <a:r>
              <a:rPr lang="en-US" sz="1800" dirty="0"/>
              <a:t>Eliza (</a:t>
            </a:r>
            <a:r>
              <a:rPr lang="en-US" sz="1800" dirty="0">
                <a:hlinkClick r:id="rId2"/>
              </a:rPr>
              <a:t>http://www.manifestation.com/neurotoys/eliza.php3</a:t>
            </a:r>
            <a:r>
              <a:rPr lang="en-US" sz="1800" dirty="0"/>
              <a:t>)</a:t>
            </a:r>
          </a:p>
          <a:p>
            <a:pPr lvl="1"/>
            <a:r>
              <a:rPr lang="en-US" sz="1800" dirty="0" err="1"/>
              <a:t>Mitsuku</a:t>
            </a:r>
            <a:r>
              <a:rPr lang="en-US" sz="1800" dirty="0"/>
              <a:t> (</a:t>
            </a:r>
            <a:r>
              <a:rPr lang="en-US" sz="1800" dirty="0">
                <a:hlinkClick r:id="rId3"/>
              </a:rPr>
              <a:t>https://pandorabots.com/mitsuku/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359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6B48-F959-FF4E-906A-5C08A1E9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11B16-D4BE-1247-A614-340FFDC6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72289"/>
            <a:ext cx="7729728" cy="4366135"/>
          </a:xfrm>
        </p:spPr>
        <p:txBody>
          <a:bodyPr>
            <a:normAutofit/>
          </a:bodyPr>
          <a:lstStyle/>
          <a:p>
            <a:r>
              <a:rPr lang="en-US" dirty="0"/>
              <a:t>What are your initial thoughts on the two chatbots?</a:t>
            </a:r>
          </a:p>
          <a:p>
            <a:r>
              <a:rPr lang="en-US" dirty="0"/>
              <a:t>How long do you think it would take you to determine the bots were not human?</a:t>
            </a:r>
          </a:p>
          <a:p>
            <a:r>
              <a:rPr lang="en-US" dirty="0"/>
              <a:t>What do you think would be the give-away?</a:t>
            </a:r>
          </a:p>
          <a:p>
            <a:r>
              <a:rPr lang="en-US" dirty="0"/>
              <a:t>What is the largest difference you notice between the bots? The similarities?</a:t>
            </a:r>
          </a:p>
          <a:p>
            <a:r>
              <a:rPr lang="en-US" dirty="0"/>
              <a:t>Do you think the Turing Test is a good metric for whether a machine can think?</a:t>
            </a:r>
          </a:p>
          <a:p>
            <a:r>
              <a:rPr lang="en-US" dirty="0"/>
              <a:t>What are some potential flaws? (Recall how early chatbots passed the test)</a:t>
            </a:r>
          </a:p>
          <a:p>
            <a:r>
              <a:rPr lang="en-US" dirty="0"/>
              <a:t>What do you think better metrics would be? Why are they better? Are they worse in any way?</a:t>
            </a:r>
          </a:p>
          <a:p>
            <a:r>
              <a:rPr lang="en-US" dirty="0"/>
              <a:t>Based on the definitions of AI you read, how would you briefly define artificial intelligence. Why did you choose this definition? Do you feel it leaves out any important information?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201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1549</TotalTime>
  <Words>228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Defining Intelligence and the Turing Test</vt:lpstr>
      <vt:lpstr>First paper</vt:lpstr>
      <vt:lpstr>Activity!</vt:lpstr>
      <vt:lpstr>Suggested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Ostuni</dc:creator>
  <cp:lastModifiedBy>Anthony Ostuni</cp:lastModifiedBy>
  <cp:revision>53</cp:revision>
  <dcterms:created xsi:type="dcterms:W3CDTF">2020-01-22T18:25:50Z</dcterms:created>
  <dcterms:modified xsi:type="dcterms:W3CDTF">2020-10-23T16:40:42Z</dcterms:modified>
</cp:coreProperties>
</file>