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272" r:id="rId2"/>
    <p:sldId id="2145707491" r:id="rId3"/>
    <p:sldId id="2145707460" r:id="rId4"/>
    <p:sldId id="2145707493" r:id="rId5"/>
    <p:sldId id="2145707494" r:id="rId6"/>
    <p:sldId id="2145707495" r:id="rId7"/>
    <p:sldId id="2145707496" r:id="rId8"/>
    <p:sldId id="2145707479" r:id="rId9"/>
    <p:sldId id="2145707499" r:id="rId10"/>
    <p:sldId id="2145707498" r:id="rId11"/>
    <p:sldId id="2145707512" r:id="rId12"/>
    <p:sldId id="2145707502" r:id="rId13"/>
    <p:sldId id="2145707503" r:id="rId14"/>
    <p:sldId id="2145707504" r:id="rId15"/>
    <p:sldId id="2145707505" r:id="rId16"/>
    <p:sldId id="2145707474" r:id="rId17"/>
    <p:sldId id="2145707509" r:id="rId18"/>
    <p:sldId id="2145707507" r:id="rId19"/>
    <p:sldId id="2145707506" r:id="rId20"/>
    <p:sldId id="2145707508" r:id="rId21"/>
    <p:sldId id="2145707510" r:id="rId22"/>
    <p:sldId id="2145707511" r:id="rId23"/>
    <p:sldId id="2145707501" r:id="rId24"/>
    <p:sldId id="2145707482" r:id="rId25"/>
    <p:sldId id="2145707463" r:id="rId26"/>
    <p:sldId id="2145707500" r:id="rId27"/>
    <p:sldId id="2145707461" r:id="rId28"/>
    <p:sldId id="2145707497" r:id="rId29"/>
    <p:sldId id="2145707478" r:id="rId30"/>
    <p:sldId id="2145707473" r:id="rId31"/>
    <p:sldId id="2145707485" r:id="rId32"/>
    <p:sldId id="2145707488" r:id="rId33"/>
    <p:sldId id="2145707489" r:id="rId34"/>
    <p:sldId id="2145707475" r:id="rId35"/>
    <p:sldId id="2145707483" r:id="rId36"/>
    <p:sldId id="2145707490" r:id="rId37"/>
    <p:sldId id="2145707476" r:id="rId38"/>
    <p:sldId id="2145707481" r:id="rId39"/>
    <p:sldId id="21457074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FD62C-5D40-48E5-8209-2EA8B10486F7}" type="doc">
      <dgm:prSet loTypeId="urn:microsoft.com/office/officeart/2005/8/layout/chart3" loCatId="cycle" qsTypeId="urn:microsoft.com/office/officeart/2005/8/quickstyle/simple1" qsCatId="simple" csTypeId="urn:microsoft.com/office/officeart/2005/8/colors/accent1_1" csCatId="accent1" phldr="1"/>
      <dgm:spPr/>
    </dgm:pt>
    <dgm:pt modelId="{11E33067-63A5-460B-BA46-48BD29A91CE3}">
      <dgm:prSet phldrT="[Text]"/>
      <dgm:spPr/>
      <dgm:t>
        <a:bodyPr/>
        <a:lstStyle/>
        <a:p>
          <a:endParaRPr lang="th-TH" dirty="0"/>
        </a:p>
      </dgm:t>
    </dgm:pt>
    <dgm:pt modelId="{40FF277D-6088-4D92-AD3F-85380A72417B}" type="parTrans" cxnId="{004C9C4C-7F85-4A97-B449-E725F8681DCD}">
      <dgm:prSet/>
      <dgm:spPr/>
      <dgm:t>
        <a:bodyPr/>
        <a:lstStyle/>
        <a:p>
          <a:endParaRPr lang="th-TH"/>
        </a:p>
      </dgm:t>
    </dgm:pt>
    <dgm:pt modelId="{08EC515C-B944-477E-A602-D1E7CAF75909}" type="sibTrans" cxnId="{004C9C4C-7F85-4A97-B449-E725F8681DCD}">
      <dgm:prSet/>
      <dgm:spPr/>
      <dgm:t>
        <a:bodyPr/>
        <a:lstStyle/>
        <a:p>
          <a:endParaRPr lang="th-TH"/>
        </a:p>
      </dgm:t>
    </dgm:pt>
    <dgm:pt modelId="{C8666956-A627-43D1-8723-679DD62D74E7}">
      <dgm:prSet phldrT="[Text]"/>
      <dgm:spPr/>
      <dgm:t>
        <a:bodyPr/>
        <a:lstStyle/>
        <a:p>
          <a:r>
            <a:rPr lang="th-TH" dirty="0"/>
            <a:t> </a:t>
          </a:r>
        </a:p>
      </dgm:t>
    </dgm:pt>
    <dgm:pt modelId="{C6BC0559-B84F-47B0-B155-1117C115A453}" type="parTrans" cxnId="{3CA083B0-49FD-4EE2-9B54-114C61A0B4DE}">
      <dgm:prSet/>
      <dgm:spPr/>
      <dgm:t>
        <a:bodyPr/>
        <a:lstStyle/>
        <a:p>
          <a:endParaRPr lang="th-TH"/>
        </a:p>
      </dgm:t>
    </dgm:pt>
    <dgm:pt modelId="{8E266E1F-36B4-4DA7-AE3F-395A7378BEE9}" type="sibTrans" cxnId="{3CA083B0-49FD-4EE2-9B54-114C61A0B4DE}">
      <dgm:prSet/>
      <dgm:spPr/>
      <dgm:t>
        <a:bodyPr/>
        <a:lstStyle/>
        <a:p>
          <a:endParaRPr lang="th-TH"/>
        </a:p>
      </dgm:t>
    </dgm:pt>
    <dgm:pt modelId="{D880DFE5-B7C1-4D6D-8D38-2A9C38BFC85E}">
      <dgm:prSet phldrT="[Text]"/>
      <dgm:spPr/>
      <dgm:t>
        <a:bodyPr/>
        <a:lstStyle/>
        <a:p>
          <a:r>
            <a:rPr lang="th-TH" dirty="0"/>
            <a:t> </a:t>
          </a:r>
        </a:p>
      </dgm:t>
    </dgm:pt>
    <dgm:pt modelId="{AFDF0E2A-CA63-446C-814A-1962F009ACDA}" type="parTrans" cxnId="{265949EE-1B7C-4142-A045-F6F58D22F8A7}">
      <dgm:prSet/>
      <dgm:spPr/>
      <dgm:t>
        <a:bodyPr/>
        <a:lstStyle/>
        <a:p>
          <a:endParaRPr lang="th-TH"/>
        </a:p>
      </dgm:t>
    </dgm:pt>
    <dgm:pt modelId="{2815E5F2-9677-4571-9593-1FC975CE6DA6}" type="sibTrans" cxnId="{265949EE-1B7C-4142-A045-F6F58D22F8A7}">
      <dgm:prSet/>
      <dgm:spPr/>
      <dgm:t>
        <a:bodyPr/>
        <a:lstStyle/>
        <a:p>
          <a:endParaRPr lang="th-TH"/>
        </a:p>
      </dgm:t>
    </dgm:pt>
    <dgm:pt modelId="{509B754D-6195-49CD-9A2D-267B36BE1C1C}" type="pres">
      <dgm:prSet presAssocID="{578FD62C-5D40-48E5-8209-2EA8B10486F7}" presName="compositeShape" presStyleCnt="0">
        <dgm:presLayoutVars>
          <dgm:chMax val="7"/>
          <dgm:dir/>
          <dgm:resizeHandles val="exact"/>
        </dgm:presLayoutVars>
      </dgm:prSet>
      <dgm:spPr/>
    </dgm:pt>
    <dgm:pt modelId="{7364C72A-6175-4A58-956D-C875D6DE130C}" type="pres">
      <dgm:prSet presAssocID="{578FD62C-5D40-48E5-8209-2EA8B10486F7}" presName="wedge1" presStyleLbl="node1" presStyleIdx="0" presStyleCnt="3"/>
      <dgm:spPr/>
    </dgm:pt>
    <dgm:pt modelId="{2543B114-42AE-43E5-B591-54D46658DA86}" type="pres">
      <dgm:prSet presAssocID="{578FD62C-5D40-48E5-8209-2EA8B10486F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9C4311-DF2F-48B6-BD84-41DA4695F5C5}" type="pres">
      <dgm:prSet presAssocID="{578FD62C-5D40-48E5-8209-2EA8B10486F7}" presName="wedge2" presStyleLbl="node1" presStyleIdx="1" presStyleCnt="3" custLinFactNeighborX="-332" custLinFactNeighborY="-97"/>
      <dgm:spPr/>
    </dgm:pt>
    <dgm:pt modelId="{92D489FC-5009-438F-B17A-C9DBA57654C8}" type="pres">
      <dgm:prSet presAssocID="{578FD62C-5D40-48E5-8209-2EA8B10486F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8F2EA0D-3FEF-4534-B652-AE87F79E9696}" type="pres">
      <dgm:prSet presAssocID="{578FD62C-5D40-48E5-8209-2EA8B10486F7}" presName="wedge3" presStyleLbl="node1" presStyleIdx="2" presStyleCnt="3"/>
      <dgm:spPr/>
    </dgm:pt>
    <dgm:pt modelId="{F8D91177-432C-4102-93DC-33DE9ADBAA30}" type="pres">
      <dgm:prSet presAssocID="{578FD62C-5D40-48E5-8209-2EA8B10486F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450603-085D-47CC-AFF9-32241271259A}" type="presOf" srcId="{11E33067-63A5-460B-BA46-48BD29A91CE3}" destId="{7364C72A-6175-4A58-956D-C875D6DE130C}" srcOrd="0" destOrd="0" presId="urn:microsoft.com/office/officeart/2005/8/layout/chart3"/>
    <dgm:cxn modelId="{B1185E1E-D0F1-42CB-9479-5021DD67F991}" type="presOf" srcId="{D880DFE5-B7C1-4D6D-8D38-2A9C38BFC85E}" destId="{08F2EA0D-3FEF-4534-B652-AE87F79E9696}" srcOrd="0" destOrd="0" presId="urn:microsoft.com/office/officeart/2005/8/layout/chart3"/>
    <dgm:cxn modelId="{004C9C4C-7F85-4A97-B449-E725F8681DCD}" srcId="{578FD62C-5D40-48E5-8209-2EA8B10486F7}" destId="{11E33067-63A5-460B-BA46-48BD29A91CE3}" srcOrd="0" destOrd="0" parTransId="{40FF277D-6088-4D92-AD3F-85380A72417B}" sibTransId="{08EC515C-B944-477E-A602-D1E7CAF75909}"/>
    <dgm:cxn modelId="{C6130572-4869-485D-B46E-7927971FF718}" type="presOf" srcId="{C8666956-A627-43D1-8723-679DD62D74E7}" destId="{EE9C4311-DF2F-48B6-BD84-41DA4695F5C5}" srcOrd="0" destOrd="0" presId="urn:microsoft.com/office/officeart/2005/8/layout/chart3"/>
    <dgm:cxn modelId="{C8794F72-5D9E-4D18-B044-95B51376E15E}" type="presOf" srcId="{578FD62C-5D40-48E5-8209-2EA8B10486F7}" destId="{509B754D-6195-49CD-9A2D-267B36BE1C1C}" srcOrd="0" destOrd="0" presId="urn:microsoft.com/office/officeart/2005/8/layout/chart3"/>
    <dgm:cxn modelId="{6A46FC81-5B29-4658-9D12-733825AF8BD2}" type="presOf" srcId="{D880DFE5-B7C1-4D6D-8D38-2A9C38BFC85E}" destId="{F8D91177-432C-4102-93DC-33DE9ADBAA30}" srcOrd="1" destOrd="0" presId="urn:microsoft.com/office/officeart/2005/8/layout/chart3"/>
    <dgm:cxn modelId="{3CA083B0-49FD-4EE2-9B54-114C61A0B4DE}" srcId="{578FD62C-5D40-48E5-8209-2EA8B10486F7}" destId="{C8666956-A627-43D1-8723-679DD62D74E7}" srcOrd="1" destOrd="0" parTransId="{C6BC0559-B84F-47B0-B155-1117C115A453}" sibTransId="{8E266E1F-36B4-4DA7-AE3F-395A7378BEE9}"/>
    <dgm:cxn modelId="{552B5BCC-6526-4AB7-8770-1AB8606EF8B1}" type="presOf" srcId="{11E33067-63A5-460B-BA46-48BD29A91CE3}" destId="{2543B114-42AE-43E5-B591-54D46658DA86}" srcOrd="1" destOrd="0" presId="urn:microsoft.com/office/officeart/2005/8/layout/chart3"/>
    <dgm:cxn modelId="{20BE05E6-8E3C-443D-9F48-30AA1766278C}" type="presOf" srcId="{C8666956-A627-43D1-8723-679DD62D74E7}" destId="{92D489FC-5009-438F-B17A-C9DBA57654C8}" srcOrd="1" destOrd="0" presId="urn:microsoft.com/office/officeart/2005/8/layout/chart3"/>
    <dgm:cxn modelId="{265949EE-1B7C-4142-A045-F6F58D22F8A7}" srcId="{578FD62C-5D40-48E5-8209-2EA8B10486F7}" destId="{D880DFE5-B7C1-4D6D-8D38-2A9C38BFC85E}" srcOrd="2" destOrd="0" parTransId="{AFDF0E2A-CA63-446C-814A-1962F009ACDA}" sibTransId="{2815E5F2-9677-4571-9593-1FC975CE6DA6}"/>
    <dgm:cxn modelId="{8E21C417-9C56-4542-B619-2917DEDEB385}" type="presParOf" srcId="{509B754D-6195-49CD-9A2D-267B36BE1C1C}" destId="{7364C72A-6175-4A58-956D-C875D6DE130C}" srcOrd="0" destOrd="0" presId="urn:microsoft.com/office/officeart/2005/8/layout/chart3"/>
    <dgm:cxn modelId="{86145960-B63E-49F9-8F88-C3A8290511EA}" type="presParOf" srcId="{509B754D-6195-49CD-9A2D-267B36BE1C1C}" destId="{2543B114-42AE-43E5-B591-54D46658DA86}" srcOrd="1" destOrd="0" presId="urn:microsoft.com/office/officeart/2005/8/layout/chart3"/>
    <dgm:cxn modelId="{03BC4E08-43E8-4F94-8FF1-FD6A11FEEB55}" type="presParOf" srcId="{509B754D-6195-49CD-9A2D-267B36BE1C1C}" destId="{EE9C4311-DF2F-48B6-BD84-41DA4695F5C5}" srcOrd="2" destOrd="0" presId="urn:microsoft.com/office/officeart/2005/8/layout/chart3"/>
    <dgm:cxn modelId="{9239824E-0537-4D01-BEA4-CBA05770235F}" type="presParOf" srcId="{509B754D-6195-49CD-9A2D-267B36BE1C1C}" destId="{92D489FC-5009-438F-B17A-C9DBA57654C8}" srcOrd="3" destOrd="0" presId="urn:microsoft.com/office/officeart/2005/8/layout/chart3"/>
    <dgm:cxn modelId="{E57B4488-2841-420B-9995-5F2C66C3C089}" type="presParOf" srcId="{509B754D-6195-49CD-9A2D-267B36BE1C1C}" destId="{08F2EA0D-3FEF-4534-B652-AE87F79E9696}" srcOrd="4" destOrd="0" presId="urn:microsoft.com/office/officeart/2005/8/layout/chart3"/>
    <dgm:cxn modelId="{CDCD73C1-3686-4974-AF4D-D521457DC32B}" type="presParOf" srcId="{509B754D-6195-49CD-9A2D-267B36BE1C1C}" destId="{F8D91177-432C-4102-93DC-33DE9ADBAA3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4C72A-6175-4A58-956D-C875D6DE130C}">
      <dsp:nvSpPr>
        <dsp:cNvPr id="0" name=""/>
        <dsp:cNvSpPr/>
      </dsp:nvSpPr>
      <dsp:spPr>
        <a:xfrm>
          <a:off x="1406869" y="270051"/>
          <a:ext cx="3360641" cy="3360641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5500" kern="1200" dirty="0"/>
        </a:p>
      </dsp:txBody>
      <dsp:txXfrm>
        <a:off x="3234018" y="890169"/>
        <a:ext cx="1140217" cy="1120213"/>
      </dsp:txXfrm>
    </dsp:sp>
    <dsp:sp modelId="{EE9C4311-DF2F-48B6-BD84-41DA4695F5C5}">
      <dsp:nvSpPr>
        <dsp:cNvPr id="0" name=""/>
        <dsp:cNvSpPr/>
      </dsp:nvSpPr>
      <dsp:spPr>
        <a:xfrm>
          <a:off x="1222478" y="366810"/>
          <a:ext cx="3360641" cy="3360641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500" kern="1200" dirty="0"/>
            <a:t> </a:t>
          </a:r>
        </a:p>
      </dsp:txBody>
      <dsp:txXfrm>
        <a:off x="2142654" y="2487215"/>
        <a:ext cx="1520290" cy="1040198"/>
      </dsp:txXfrm>
    </dsp:sp>
    <dsp:sp modelId="{08F2EA0D-3FEF-4534-B652-AE87F79E9696}">
      <dsp:nvSpPr>
        <dsp:cNvPr id="0" name=""/>
        <dsp:cNvSpPr/>
      </dsp:nvSpPr>
      <dsp:spPr>
        <a:xfrm>
          <a:off x="1233636" y="370070"/>
          <a:ext cx="3360641" cy="3360641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500" kern="1200" dirty="0"/>
            <a:t> </a:t>
          </a:r>
        </a:p>
      </dsp:txBody>
      <dsp:txXfrm>
        <a:off x="1593704" y="1030196"/>
        <a:ext cx="1140217" cy="1120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913-39EE-5D3A-1748-9ED411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D856E-83B3-CE58-2C9E-3A9CF0CC1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EE3AF-758D-96E9-F79A-401B0DFA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4C5F-2F28-7532-C92B-FE8EA1DF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8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8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0EA-C318-3283-E4E5-3AAEB1BD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846A2-1699-67D7-495F-A0FBC460C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FA013-C719-1A8A-7792-36E284808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64DAB-00D8-A6C5-4BD6-A5703CE36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1960-5860-140C-4F84-E885F1D3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0871-45A8-0910-B8D3-B0B66046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5991B-7679-9F67-F670-EB83EA8D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775B-CB8D-9765-E4A8-85C6BFBA7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47D5-54D3-D950-2664-670CE678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074F4-5613-7A95-B0E0-8DA4AC2F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1352F-20DE-49F5-E89E-874EE01A6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9D4A-35E3-2BEF-E7E5-4545CE4EA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F6C8-8A34-536B-BA07-F61A3D12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524C8-864E-D6CD-9293-1638BAEE2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7892B-C686-79F3-FB43-72B011C94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0A3A-D878-176C-7863-69DC88EC9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6041-C87E-CE1F-76BF-0CD22FEC2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0FF3-D908-C109-5015-6A578898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0E99F-2795-C970-5C3E-36C32D6B1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BC4A-FD6A-6FA3-E971-79BE80A39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1B461-6EAA-41A6-10C5-A2650DCF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ACDF9-A2DA-3A59-E525-6886F1A3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CBDF-2490-0EBD-E756-04172D46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D987-CA2C-4C41-CD00-491660C0B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A86-003C-1AE7-6ABF-2F36FB0F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E56-61C8-B5AE-698A-86C0D4E2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167A1-D673-80AD-DCCC-088141D9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70D3-FE8D-44C0-97E1-3CA15E2B9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633FA-C7E2-FAE4-2AE5-37FCCC5A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33D9-3D0B-3E42-A476-63D4AC18B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90D0-4D4F-5FE6-D683-5728E7A50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6D5CA-DC3F-427F-0B94-53531C70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C62A-CAD7-9AD9-3650-04E4B7E0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5292B-CF70-68BE-BE67-C58AC6F3E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23988-A97F-5ACE-E313-83842A01C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E908-15EF-E3EE-C6AA-A4D60D3F4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1C0C-EC8C-AEE8-89E7-142FC491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DA4BA-3C0F-67FE-0366-07A8734E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850F3-26F2-B6E3-8159-90C14FDD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155-04AD-374D-13DB-907A8DEF8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5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27-5947-5271-519F-C2BBF48F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6CE6C-83B3-0DD7-9A63-75FC46DA6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238E-9611-0B8F-3D61-50083BED4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B19-C966-0BE1-A703-44E6436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8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6271-F319-0722-DCA3-365AE0A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823E7-EFDA-BF31-05D8-320BAA50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833EC-4E07-CD1B-B273-B8109E3F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90DE-2158-09BA-6D5F-3C86AF18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B105-7C79-DCCB-4EAD-E453B884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4F10A-8B91-A24B-1616-F0373ED6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2F4F5-891D-2A21-FDC8-ECA87E45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73A6-2106-5B34-96E3-EE56F68B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8C80-F99E-B3E0-A3CA-FFF6F767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B7F67-03F2-A5FB-D109-34142C99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1926-31F8-EE3E-015E-95E658FF6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E60A-4644-8BA0-37C8-7611488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5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3BAF-A2EC-6FE5-F60B-5F71E625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9EB4E-BB44-FE72-4E1D-A48452050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05894-1E81-AF4D-F15D-05EDE9C1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EB97-36F6-1C24-A1A3-E489BF9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7E3E-290F-4B67-2CF9-62B39987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46EF9-0A27-A51E-3D90-8AEFFC57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B031-6B4F-BCF3-599F-4121154C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D76A-F0A1-85DD-73F8-D4FDB27F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FE5-E0FD-F1C7-D569-2A331CB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A639-76BE-9D76-0A5C-F5F696A9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9A93F-B53A-E373-225A-F90F81B2D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A90F-FBA9-6507-A752-04943A02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B92-3CF2-97EA-8263-024F6663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4787B-4CF3-9663-5A75-8D7DE5EF4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F0465-0C04-EFED-32D0-98F5E8F9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18C0-AA5C-484B-7C1B-6B7C9B7D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B107-163F-AE30-6DE4-4483179C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2AB65-B9F5-9A8D-C0A8-3188192C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CF04-B57B-B019-A738-D2A7270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D8E5-9C18-7804-3417-85A09A124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DE58-5DEA-70C5-1653-6581F78E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F733FC-8F90-A681-3DB4-7F9810A8CD1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019B958-6D47-DEA7-5705-8484D4A8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C6E19-939F-DC36-F671-620385EE3E1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9113A-2368-6180-2638-840F7A70783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9112B-DB20-D09B-8E7C-BBE591C5156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DBBE521-739F-3E5C-086A-B00A291CE11D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9E359-5891-DE57-9BD4-DF3F1937BC4B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ตรวจสอบข้อมูลประกันของผู้ป่วย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ยืนยันการรักษาผู้ป่วย</a:t>
            </a:r>
            <a:r>
              <a:rPr lang="th-TH" sz="2000" b="1" kern="1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และส่งข้อมูลคำร้องเคลม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เลือกและซื้อแผนประกัน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ตรวจสอบสถานะประกันและการ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0291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Overview -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24B84-9A91-4DD9-B9BE-53E31B2BB4F2}"/>
              </a:ext>
            </a:extLst>
          </p:cNvPr>
          <p:cNvGrpSpPr/>
          <p:nvPr/>
        </p:nvGrpSpPr>
        <p:grpSpPr>
          <a:xfrm>
            <a:off x="7490805" y="4844152"/>
            <a:ext cx="1103227" cy="1052166"/>
            <a:chOff x="10103909" y="5265508"/>
            <a:chExt cx="1103227" cy="105216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11B839-0F6B-4696-BAB4-FD638198ECB9}"/>
                </a:ext>
              </a:extLst>
            </p:cNvPr>
            <p:cNvSpPr/>
            <p:nvPr/>
          </p:nvSpPr>
          <p:spPr>
            <a:xfrm>
              <a:off x="10103909" y="5265508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A0C7E9-E22D-40AC-9FDD-AD1A9658B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81919" y="5490263"/>
              <a:ext cx="562898" cy="56289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14920A-76F6-4270-8BEE-870B431150BC}"/>
              </a:ext>
            </a:extLst>
          </p:cNvPr>
          <p:cNvGrpSpPr/>
          <p:nvPr/>
        </p:nvGrpSpPr>
        <p:grpSpPr>
          <a:xfrm>
            <a:off x="7490804" y="1266131"/>
            <a:ext cx="1103228" cy="1052167"/>
            <a:chOff x="1411433" y="4902798"/>
            <a:chExt cx="1103228" cy="10521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3C8D7E-086A-4649-97F4-8807C89EC573}"/>
                </a:ext>
              </a:extLst>
            </p:cNvPr>
            <p:cNvSpPr/>
            <p:nvPr/>
          </p:nvSpPr>
          <p:spPr>
            <a:xfrm>
              <a:off x="1411433" y="4902798"/>
              <a:ext cx="1103228" cy="1052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155FD89-D63E-41FA-B4D5-6EC199806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81598" y="5187912"/>
              <a:ext cx="562898" cy="562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0569ED-2EA5-49F1-A4E9-A9F64FF96F29}"/>
              </a:ext>
            </a:extLst>
          </p:cNvPr>
          <p:cNvGrpSpPr/>
          <p:nvPr/>
        </p:nvGrpSpPr>
        <p:grpSpPr>
          <a:xfrm>
            <a:off x="4479380" y="3059289"/>
            <a:ext cx="1103227" cy="1052166"/>
            <a:chOff x="6086176" y="5550292"/>
            <a:chExt cx="1103227" cy="105216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28E5A2-FC25-48A6-8C27-A2EDF2A2B2BD}"/>
                </a:ext>
              </a:extLst>
            </p:cNvPr>
            <p:cNvSpPr/>
            <p:nvPr/>
          </p:nvSpPr>
          <p:spPr>
            <a:xfrm>
              <a:off x="6086176" y="555029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998ECEE-790C-4178-B172-6457F19C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9413" y="5794926"/>
              <a:ext cx="562898" cy="56289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AC5304-327E-4880-A85D-EE7383CB8C41}"/>
              </a:ext>
            </a:extLst>
          </p:cNvPr>
          <p:cNvGrpSpPr/>
          <p:nvPr/>
        </p:nvGrpSpPr>
        <p:grpSpPr>
          <a:xfrm>
            <a:off x="2303908" y="2896745"/>
            <a:ext cx="1298963" cy="1166558"/>
            <a:chOff x="5628039" y="3005720"/>
            <a:chExt cx="1298963" cy="11665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700FAC-DE6B-4AD8-BE04-D1FB0B9F03E8}"/>
                </a:ext>
              </a:extLst>
            </p:cNvPr>
            <p:cNvGrpSpPr/>
            <p:nvPr/>
          </p:nvGrpSpPr>
          <p:grpSpPr>
            <a:xfrm>
              <a:off x="5628039" y="3120112"/>
              <a:ext cx="1103227" cy="1052166"/>
              <a:chOff x="1756511" y="1426467"/>
              <a:chExt cx="1103227" cy="105216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91EF42A-8625-4A3D-AB4F-15100EE3C688}"/>
                  </a:ext>
                </a:extLst>
              </p:cNvPr>
              <p:cNvSpPr/>
              <p:nvPr/>
            </p:nvSpPr>
            <p:spPr>
              <a:xfrm>
                <a:off x="1756511" y="1426467"/>
                <a:ext cx="1103227" cy="105216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9EE0042-CE06-4F1F-8FF1-A00D0A563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3008" y="1617796"/>
                <a:ext cx="626763" cy="62676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9B0075B-242F-4826-A827-98C5511A39FA}"/>
                </a:ext>
              </a:extLst>
            </p:cNvPr>
            <p:cNvGrpSpPr/>
            <p:nvPr/>
          </p:nvGrpSpPr>
          <p:grpSpPr>
            <a:xfrm>
              <a:off x="6384162" y="3005720"/>
              <a:ext cx="542840" cy="517716"/>
              <a:chOff x="8959153" y="5277513"/>
              <a:chExt cx="1103227" cy="1052166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29F79F1-2DD7-4C03-970B-B43AFF26276D}"/>
                  </a:ext>
                </a:extLst>
              </p:cNvPr>
              <p:cNvSpPr/>
              <p:nvPr/>
            </p:nvSpPr>
            <p:spPr>
              <a:xfrm>
                <a:off x="8959153" y="5277513"/>
                <a:ext cx="1103227" cy="105216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77E2342-E7B1-4245-9E7C-C159B8DFB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273919" y="5522147"/>
                <a:ext cx="562898" cy="562898"/>
              </a:xfrm>
              <a:prstGeom prst="rect">
                <a:avLst/>
              </a:prstGeom>
            </p:spPr>
          </p:pic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3AFA8-A652-4782-9901-C0E5629EC24E}"/>
              </a:ext>
            </a:extLst>
          </p:cNvPr>
          <p:cNvCxnSpPr>
            <a:cxnSpLocks/>
          </p:cNvCxnSpPr>
          <p:nvPr/>
        </p:nvCxnSpPr>
        <p:spPr>
          <a:xfrm flipH="1" flipV="1">
            <a:off x="9500241" y="6300368"/>
            <a:ext cx="664510" cy="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115F52-E75B-44C6-9B57-C92D78107877}"/>
              </a:ext>
            </a:extLst>
          </p:cNvPr>
          <p:cNvGrpSpPr/>
          <p:nvPr/>
        </p:nvGrpSpPr>
        <p:grpSpPr>
          <a:xfrm>
            <a:off x="841224" y="3926518"/>
            <a:ext cx="671418" cy="640343"/>
            <a:chOff x="10103909" y="5265508"/>
            <a:chExt cx="1103227" cy="1052166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767B8F-C04F-45BA-AB2A-097FFEDEA9CA}"/>
                </a:ext>
              </a:extLst>
            </p:cNvPr>
            <p:cNvSpPr/>
            <p:nvPr/>
          </p:nvSpPr>
          <p:spPr>
            <a:xfrm>
              <a:off x="10103909" y="5265508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6142BD0-25D6-44EB-BDB8-65B393D3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81919" y="5490263"/>
              <a:ext cx="562898" cy="56289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F6240D6-3DD1-4FFC-A389-DE97A9D8FA03}"/>
              </a:ext>
            </a:extLst>
          </p:cNvPr>
          <p:cNvGrpSpPr/>
          <p:nvPr/>
        </p:nvGrpSpPr>
        <p:grpSpPr>
          <a:xfrm>
            <a:off x="853852" y="2576573"/>
            <a:ext cx="671419" cy="640344"/>
            <a:chOff x="1411433" y="4902798"/>
            <a:chExt cx="1103228" cy="105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C1CC3D-B60F-4114-906F-830491A6FBA3}"/>
                </a:ext>
              </a:extLst>
            </p:cNvPr>
            <p:cNvSpPr/>
            <p:nvPr/>
          </p:nvSpPr>
          <p:spPr>
            <a:xfrm>
              <a:off x="1411433" y="4902798"/>
              <a:ext cx="1103228" cy="1052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53B2248-8BBA-45CB-A90B-5F20E8F6F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81598" y="5187912"/>
              <a:ext cx="562898" cy="56289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66D6B0-B63C-4C31-92E5-7F4E26B32253}"/>
              </a:ext>
            </a:extLst>
          </p:cNvPr>
          <p:cNvGrpSpPr/>
          <p:nvPr/>
        </p:nvGrpSpPr>
        <p:grpSpPr>
          <a:xfrm>
            <a:off x="860877" y="3252807"/>
            <a:ext cx="671418" cy="640343"/>
            <a:chOff x="6086176" y="5550292"/>
            <a:chExt cx="1103227" cy="105216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0C9559D-ED0A-4B52-B1A6-462546051867}"/>
                </a:ext>
              </a:extLst>
            </p:cNvPr>
            <p:cNvSpPr/>
            <p:nvPr/>
          </p:nvSpPr>
          <p:spPr>
            <a:xfrm>
              <a:off x="6086176" y="555029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50D1F64-EF70-447F-A236-FB50AE60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9413" y="5794926"/>
              <a:ext cx="562898" cy="562898"/>
            </a:xfrm>
            <a:prstGeom prst="rect">
              <a:avLst/>
            </a:prstGeom>
          </p:spPr>
        </p:pic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68CB1B6-EDCB-46E7-898B-6E64D6B53438}"/>
              </a:ext>
            </a:extLst>
          </p:cNvPr>
          <p:cNvSpPr/>
          <p:nvPr/>
        </p:nvSpPr>
        <p:spPr>
          <a:xfrm>
            <a:off x="700695" y="2373621"/>
            <a:ext cx="977735" cy="233833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F474927-EE8A-4429-BCF4-F0BF5768481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44727" y="3371546"/>
            <a:ext cx="427653" cy="427653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C48568-429F-4360-AEB8-B9CE0365ED46}"/>
              </a:ext>
            </a:extLst>
          </p:cNvPr>
          <p:cNvCxnSpPr>
            <a:cxnSpLocks/>
          </p:cNvCxnSpPr>
          <p:nvPr/>
        </p:nvCxnSpPr>
        <p:spPr>
          <a:xfrm flipH="1">
            <a:off x="5520322" y="2010029"/>
            <a:ext cx="1769916" cy="978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064C50C-E252-4C20-8C52-97B80182E0B7}"/>
              </a:ext>
            </a:extLst>
          </p:cNvPr>
          <p:cNvCxnSpPr>
            <a:cxnSpLocks/>
          </p:cNvCxnSpPr>
          <p:nvPr/>
        </p:nvCxnSpPr>
        <p:spPr>
          <a:xfrm flipV="1">
            <a:off x="5609199" y="2133297"/>
            <a:ext cx="1789707" cy="102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58F686-7340-4F0C-B4E7-A98463EF51C0}"/>
              </a:ext>
            </a:extLst>
          </p:cNvPr>
          <p:cNvCxnSpPr>
            <a:cxnSpLocks/>
          </p:cNvCxnSpPr>
          <p:nvPr/>
        </p:nvCxnSpPr>
        <p:spPr>
          <a:xfrm>
            <a:off x="5520820" y="4142767"/>
            <a:ext cx="1868062" cy="1218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E8A0E1-DB67-4FB2-A26A-BA0A36A38DCF}"/>
              </a:ext>
            </a:extLst>
          </p:cNvPr>
          <p:cNvCxnSpPr>
            <a:cxnSpLocks/>
          </p:cNvCxnSpPr>
          <p:nvPr/>
        </p:nvCxnSpPr>
        <p:spPr>
          <a:xfrm flipH="1" flipV="1">
            <a:off x="5636606" y="3994380"/>
            <a:ext cx="1803238" cy="118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608F57E-BD62-4265-BB29-F71DB5123763}"/>
              </a:ext>
            </a:extLst>
          </p:cNvPr>
          <p:cNvCxnSpPr>
            <a:cxnSpLocks/>
          </p:cNvCxnSpPr>
          <p:nvPr/>
        </p:nvCxnSpPr>
        <p:spPr>
          <a:xfrm>
            <a:off x="8042418" y="2510853"/>
            <a:ext cx="0" cy="22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B8505BC3-F039-4F38-8C09-97C4A6E4481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8786" y="3359151"/>
            <a:ext cx="427653" cy="4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762B1-DC9F-8CC8-ECB6-D989FC997302}"/>
              </a:ext>
            </a:extLst>
          </p:cNvPr>
          <p:cNvSpPr/>
          <p:nvPr/>
        </p:nvSpPr>
        <p:spPr>
          <a:xfrm>
            <a:off x="729634" y="1240600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9FE491-D2BD-44B7-9273-578CF792899B}"/>
              </a:ext>
            </a:extLst>
          </p:cNvPr>
          <p:cNvGrpSpPr/>
          <p:nvPr/>
        </p:nvGrpSpPr>
        <p:grpSpPr>
          <a:xfrm>
            <a:off x="596018" y="3554638"/>
            <a:ext cx="6646812" cy="369332"/>
            <a:chOff x="365739" y="1970705"/>
            <a:chExt cx="9964864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F89EDD-8330-463E-A997-9BF0B4907199}"/>
                </a:ext>
              </a:extLst>
            </p:cNvPr>
            <p:cNvCxnSpPr>
              <a:cxnSpLocks/>
            </p:cNvCxnSpPr>
            <p:nvPr/>
          </p:nvCxnSpPr>
          <p:spPr>
            <a:xfrm>
              <a:off x="1534676" y="2155371"/>
              <a:ext cx="8795927" cy="0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D7B165-742F-43FF-AB7E-9B0C46361E6C}"/>
                </a:ext>
              </a:extLst>
            </p:cNvPr>
            <p:cNvSpPr txBox="1"/>
            <p:nvPr/>
          </p:nvSpPr>
          <p:spPr>
            <a:xfrm>
              <a:off x="365739" y="1970705"/>
              <a:ext cx="133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th-TH" b="1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77E2342-E7B1-4245-9E7C-C159B8DFBC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4844" y="1041346"/>
            <a:ext cx="562898" cy="56289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940C1F0-DC0F-4BA8-B830-546639EDDBE9}"/>
              </a:ext>
            </a:extLst>
          </p:cNvPr>
          <p:cNvGrpSpPr/>
          <p:nvPr/>
        </p:nvGrpSpPr>
        <p:grpSpPr>
          <a:xfrm>
            <a:off x="1309569" y="2924347"/>
            <a:ext cx="1331708" cy="1252093"/>
            <a:chOff x="1359283" y="3170733"/>
            <a:chExt cx="913136" cy="8585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3C8D7E-086A-4649-97F4-8807C89EC573}"/>
                </a:ext>
              </a:extLst>
            </p:cNvPr>
            <p:cNvSpPr/>
            <p:nvPr/>
          </p:nvSpPr>
          <p:spPr>
            <a:xfrm>
              <a:off x="1359283" y="3307820"/>
              <a:ext cx="756470" cy="7214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6CABD2-3262-491A-8315-56B9EB195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00902" y="3431935"/>
              <a:ext cx="473232" cy="47322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EE0042-CE06-4F1F-8FF1-A00D0A563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7622" y="3170733"/>
              <a:ext cx="334797" cy="334796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BE466E8-B4FF-48DB-9821-8E790A020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2034" y="2591570"/>
            <a:ext cx="806824" cy="8068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CA3D9B-8D02-44E5-95C4-5B84F3086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9275" y="3928621"/>
            <a:ext cx="816888" cy="81688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FE238B2-70E1-41FD-8C72-54AFB28131CD}"/>
              </a:ext>
            </a:extLst>
          </p:cNvPr>
          <p:cNvGrpSpPr/>
          <p:nvPr/>
        </p:nvGrpSpPr>
        <p:grpSpPr>
          <a:xfrm>
            <a:off x="6318590" y="2968263"/>
            <a:ext cx="1135670" cy="1245732"/>
            <a:chOff x="6318590" y="2968263"/>
            <a:chExt cx="1135670" cy="124573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E4E126-3E4E-4114-AF33-9FD5038C7ACA}"/>
                </a:ext>
              </a:extLst>
            </p:cNvPr>
            <p:cNvGrpSpPr/>
            <p:nvPr/>
          </p:nvGrpSpPr>
          <p:grpSpPr>
            <a:xfrm>
              <a:off x="6318590" y="3161829"/>
              <a:ext cx="1103227" cy="1052166"/>
              <a:chOff x="3870415" y="5096133"/>
              <a:chExt cx="1103227" cy="105216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04D0F3B-6611-4038-B7A9-FB560BF10A1D}"/>
                  </a:ext>
                </a:extLst>
              </p:cNvPr>
              <p:cNvSpPr/>
              <p:nvPr/>
            </p:nvSpPr>
            <p:spPr>
              <a:xfrm>
                <a:off x="3870415" y="5096133"/>
                <a:ext cx="1103227" cy="105216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5C746FD-0A75-489E-A9E3-75917D090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53618" y="5296881"/>
                <a:ext cx="641037" cy="641037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F5C25BE-03F0-4C03-89B0-2C76C34D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71957" y="2968263"/>
              <a:ext cx="482303" cy="482303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12B68-12B2-4EEE-9839-779CDEA9407E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>
            <a:off x="7421817" y="3687912"/>
            <a:ext cx="1637458" cy="6491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7B9916-6F1E-46A4-93DF-55EB3C29D0BD}"/>
              </a:ext>
            </a:extLst>
          </p:cNvPr>
          <p:cNvCxnSpPr>
            <a:cxnSpLocks/>
            <a:stCxn id="31" idx="6"/>
            <a:endCxn id="24" idx="1"/>
          </p:cNvCxnSpPr>
          <p:nvPr/>
        </p:nvCxnSpPr>
        <p:spPr>
          <a:xfrm flipV="1">
            <a:off x="7421817" y="2994982"/>
            <a:ext cx="1610217" cy="6929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D0D115-1F76-4595-9BC9-D093D6BA86B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9876163" y="3721167"/>
            <a:ext cx="1059323" cy="6158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F81727-D30E-4F72-8224-8704AEDE1D2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838858" y="2994982"/>
            <a:ext cx="1105959" cy="61421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53244D-62C8-4A2D-8440-7B5C6A7EE4FE}"/>
              </a:ext>
            </a:extLst>
          </p:cNvPr>
          <p:cNvSpPr txBox="1"/>
          <p:nvPr/>
        </p:nvSpPr>
        <p:spPr>
          <a:xfrm>
            <a:off x="10816272" y="3461529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th-TH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3BD7D4-A4AB-4270-BA71-47A9F301AB9F}"/>
              </a:ext>
            </a:extLst>
          </p:cNvPr>
          <p:cNvGrpSpPr/>
          <p:nvPr/>
        </p:nvGrpSpPr>
        <p:grpSpPr>
          <a:xfrm>
            <a:off x="3590557" y="2454949"/>
            <a:ext cx="1711880" cy="1717329"/>
            <a:chOff x="3590557" y="2454949"/>
            <a:chExt cx="1711880" cy="171732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5DE3F5-198C-47F6-A67E-D885619874E4}"/>
                </a:ext>
              </a:extLst>
            </p:cNvPr>
            <p:cNvGrpSpPr/>
            <p:nvPr/>
          </p:nvGrpSpPr>
          <p:grpSpPr>
            <a:xfrm>
              <a:off x="3882313" y="2454949"/>
              <a:ext cx="1420124" cy="1717329"/>
              <a:chOff x="3882313" y="2454949"/>
              <a:chExt cx="1420124" cy="171732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B2451B4-2CD9-43B7-8C04-757885107E51}"/>
                  </a:ext>
                </a:extLst>
              </p:cNvPr>
              <p:cNvGrpSpPr/>
              <p:nvPr/>
            </p:nvGrpSpPr>
            <p:grpSpPr>
              <a:xfrm>
                <a:off x="3882313" y="3120112"/>
                <a:ext cx="1103227" cy="1052166"/>
                <a:chOff x="4413606" y="1864242"/>
                <a:chExt cx="1103227" cy="1052166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E34CF1C-D715-4501-BBF7-4DDD2C86BDC2}"/>
                    </a:ext>
                  </a:extLst>
                </p:cNvPr>
                <p:cNvSpPr/>
                <p:nvPr/>
              </p:nvSpPr>
              <p:spPr>
                <a:xfrm>
                  <a:off x="4413606" y="1864242"/>
                  <a:ext cx="1103227" cy="105216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8D657BF0-4CE0-497C-B261-3A2F6CA03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604490" y="2029596"/>
                  <a:ext cx="721458" cy="721458"/>
                </a:xfrm>
                <a:prstGeom prst="rect">
                  <a:avLst/>
                </a:prstGeom>
              </p:spPr>
            </p:pic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EA0C7E9-E22D-40AC-9FDD-AD1A9658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52477" y="2454949"/>
                <a:ext cx="562898" cy="56289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155FD89-D63E-41FA-B4D5-6EC199806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739539" y="2615681"/>
                <a:ext cx="562898" cy="562898"/>
              </a:xfrm>
              <a:prstGeom prst="rect">
                <a:avLst/>
              </a:prstGeom>
            </p:spPr>
          </p:pic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998ECEE-790C-4178-B172-6457F19C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90557" y="2653230"/>
              <a:ext cx="562898" cy="562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29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5B7B-92A9-46EA-5E1C-68DDDB0E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7EED32-AC31-3B4C-F707-2A39D05BF431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B445A51-92EE-F7FC-7832-4DA188C47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3EF184-45B5-AA85-233E-E6CBF067566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983A2-38BA-74C4-F6DF-04E841146B5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624FD-2DB0-D963-0FCA-FDED61557A4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366360A-FB31-53EA-AE6D-4336E261996C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8F6B7-3762-2B93-46B1-C2DCAACC7C15}"/>
              </a:ext>
            </a:extLst>
          </p:cNvPr>
          <p:cNvSpPr/>
          <p:nvPr/>
        </p:nvSpPr>
        <p:spPr>
          <a:xfrm>
            <a:off x="654988" y="1090875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1381A1-5182-4E62-A192-F30C51542E73}"/>
              </a:ext>
            </a:extLst>
          </p:cNvPr>
          <p:cNvGrpSpPr/>
          <p:nvPr/>
        </p:nvGrpSpPr>
        <p:grpSpPr>
          <a:xfrm>
            <a:off x="931922" y="3806565"/>
            <a:ext cx="4302554" cy="369332"/>
            <a:chOff x="365737" y="1970705"/>
            <a:chExt cx="10719588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C1470B-E8B0-4084-83B2-D1A9A2E1553B}"/>
                </a:ext>
              </a:extLst>
            </p:cNvPr>
            <p:cNvCxnSpPr>
              <a:cxnSpLocks/>
            </p:cNvCxnSpPr>
            <p:nvPr/>
          </p:nvCxnSpPr>
          <p:spPr>
            <a:xfrm>
              <a:off x="2289398" y="2155371"/>
              <a:ext cx="8795927" cy="0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90F5E-86E7-41CB-AC86-D2B04CCF6FB1}"/>
                </a:ext>
              </a:extLst>
            </p:cNvPr>
            <p:cNvSpPr txBox="1"/>
            <p:nvPr/>
          </p:nvSpPr>
          <p:spPr>
            <a:xfrm>
              <a:off x="365737" y="1970705"/>
              <a:ext cx="1979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th-TH" b="1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F34B61-FD87-470E-922B-C97602F0DE05}"/>
              </a:ext>
            </a:extLst>
          </p:cNvPr>
          <p:cNvCxnSpPr>
            <a:cxnSpLocks/>
            <a:stCxn id="27" idx="5"/>
            <a:endCxn id="11" idx="2"/>
          </p:cNvCxnSpPr>
          <p:nvPr/>
        </p:nvCxnSpPr>
        <p:spPr>
          <a:xfrm>
            <a:off x="5159881" y="4270119"/>
            <a:ext cx="1389054" cy="891917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E2CE1-206E-4D76-9A5C-8CCEB55F1156}"/>
              </a:ext>
            </a:extLst>
          </p:cNvPr>
          <p:cNvCxnSpPr>
            <a:cxnSpLocks/>
            <a:stCxn id="27" idx="7"/>
            <a:endCxn id="32" idx="2"/>
          </p:cNvCxnSpPr>
          <p:nvPr/>
        </p:nvCxnSpPr>
        <p:spPr>
          <a:xfrm flipV="1">
            <a:off x="5159881" y="2669207"/>
            <a:ext cx="1262641" cy="85691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F1FFA8-1DEB-4678-B61C-CD82FD5750C1}"/>
              </a:ext>
            </a:extLst>
          </p:cNvPr>
          <p:cNvCxnSpPr>
            <a:cxnSpLocks/>
            <a:stCxn id="11" idx="6"/>
            <a:endCxn id="62" idx="2"/>
          </p:cNvCxnSpPr>
          <p:nvPr/>
        </p:nvCxnSpPr>
        <p:spPr>
          <a:xfrm>
            <a:off x="7652162" y="5162036"/>
            <a:ext cx="178761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0CB840-4CD0-4C54-B9FF-9FDB6B79B863}"/>
              </a:ext>
            </a:extLst>
          </p:cNvPr>
          <p:cNvCxnSpPr>
            <a:cxnSpLocks/>
            <a:stCxn id="32" idx="6"/>
            <a:endCxn id="12" idx="2"/>
          </p:cNvCxnSpPr>
          <p:nvPr/>
        </p:nvCxnSpPr>
        <p:spPr>
          <a:xfrm flipV="1">
            <a:off x="7525749" y="2649107"/>
            <a:ext cx="1895162" cy="201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B660C5-E6FD-40FD-BED2-59D89406F0F9}"/>
              </a:ext>
            </a:extLst>
          </p:cNvPr>
          <p:cNvSpPr txBox="1"/>
          <p:nvPr/>
        </p:nvSpPr>
        <p:spPr>
          <a:xfrm>
            <a:off x="9511705" y="3791176"/>
            <a:ext cx="921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th-TH" sz="12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1BA367C-5963-4E32-8F21-5493D0CF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6034" y="954073"/>
            <a:ext cx="755162" cy="755162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0864F14-2C49-4E0C-9A45-605876443C61}"/>
              </a:ext>
            </a:extLst>
          </p:cNvPr>
          <p:cNvGrpSpPr/>
          <p:nvPr/>
        </p:nvGrpSpPr>
        <p:grpSpPr>
          <a:xfrm>
            <a:off x="1645474" y="3376201"/>
            <a:ext cx="1103228" cy="1052167"/>
            <a:chOff x="1309569" y="3124274"/>
            <a:chExt cx="1103228" cy="10521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AC53FC-9545-47C7-83D9-592DEB2A622F}"/>
                </a:ext>
              </a:extLst>
            </p:cNvPr>
            <p:cNvSpPr/>
            <p:nvPr/>
          </p:nvSpPr>
          <p:spPr>
            <a:xfrm>
              <a:off x="1309569" y="3124274"/>
              <a:ext cx="1103228" cy="1052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C8C55-34F9-451D-A612-2FB55230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52739" y="3312723"/>
              <a:ext cx="816888" cy="816888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7AD3C9-2565-4A66-8B95-37A18737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4785" y="3337817"/>
            <a:ext cx="686219" cy="686219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BC907926-FF9D-48EB-A3B3-4478D37FFA9C}"/>
              </a:ext>
            </a:extLst>
          </p:cNvPr>
          <p:cNvGrpSpPr/>
          <p:nvPr/>
        </p:nvGrpSpPr>
        <p:grpSpPr>
          <a:xfrm>
            <a:off x="4218218" y="3372039"/>
            <a:ext cx="1103227" cy="1052166"/>
            <a:chOff x="3882313" y="3120112"/>
            <a:chExt cx="1103227" cy="105216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56AFF0-B5B5-4E68-A829-EB6B50BED607}"/>
                </a:ext>
              </a:extLst>
            </p:cNvPr>
            <p:cNvSpPr/>
            <p:nvPr/>
          </p:nvSpPr>
          <p:spPr>
            <a:xfrm>
              <a:off x="3882313" y="312011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DFBE6B9-25F8-44C5-AC7F-604510EF4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67407" y="3291029"/>
              <a:ext cx="721459" cy="721459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5D4513-2BEA-4B89-9769-5A402ADFFCAF}"/>
              </a:ext>
            </a:extLst>
          </p:cNvPr>
          <p:cNvGrpSpPr/>
          <p:nvPr/>
        </p:nvGrpSpPr>
        <p:grpSpPr>
          <a:xfrm>
            <a:off x="6422522" y="2143124"/>
            <a:ext cx="1103227" cy="1052166"/>
            <a:chOff x="5756758" y="2017972"/>
            <a:chExt cx="1103227" cy="105216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56B72-D8EC-4359-A462-C152792AD380}"/>
                </a:ext>
              </a:extLst>
            </p:cNvPr>
            <p:cNvSpPr/>
            <p:nvPr/>
          </p:nvSpPr>
          <p:spPr>
            <a:xfrm>
              <a:off x="5756758" y="201797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44AFB35-2A01-458F-90E0-D9B09787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6270" y="2212404"/>
              <a:ext cx="653143" cy="653143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C25927-3C04-40E7-9B2A-CCA2DD0D60DA}"/>
              </a:ext>
            </a:extLst>
          </p:cNvPr>
          <p:cNvGrpSpPr/>
          <p:nvPr/>
        </p:nvGrpSpPr>
        <p:grpSpPr>
          <a:xfrm>
            <a:off x="6548935" y="4635953"/>
            <a:ext cx="1103227" cy="1052166"/>
            <a:chOff x="5673415" y="4469465"/>
            <a:chExt cx="1103227" cy="105216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A30081-0B76-44F8-B8CC-796EE440966E}"/>
                </a:ext>
              </a:extLst>
            </p:cNvPr>
            <p:cNvSpPr/>
            <p:nvPr/>
          </p:nvSpPr>
          <p:spPr>
            <a:xfrm>
              <a:off x="5673415" y="4469465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F53EF8A-E516-4285-B0CC-7D2EEB5329F6}"/>
                </a:ext>
              </a:extLst>
            </p:cNvPr>
            <p:cNvGrpSpPr/>
            <p:nvPr/>
          </p:nvGrpSpPr>
          <p:grpSpPr>
            <a:xfrm>
              <a:off x="5851926" y="4581765"/>
              <a:ext cx="756041" cy="816888"/>
              <a:chOff x="5479363" y="4565867"/>
              <a:chExt cx="848854" cy="917171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18CE494-10A4-4E63-BF72-988D0DF73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936795" y="4565867"/>
                <a:ext cx="391422" cy="391422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21E8F00-CEF4-4061-98E1-98C407252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479363" y="4829895"/>
                <a:ext cx="653143" cy="653143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EF0DF1-4E4E-4CFA-81FD-EB05E5CE7C7A}"/>
              </a:ext>
            </a:extLst>
          </p:cNvPr>
          <p:cNvGrpSpPr/>
          <p:nvPr/>
        </p:nvGrpSpPr>
        <p:grpSpPr>
          <a:xfrm>
            <a:off x="9420911" y="2123024"/>
            <a:ext cx="1103227" cy="1052166"/>
            <a:chOff x="8154344" y="887171"/>
            <a:chExt cx="1103227" cy="105216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4C6385-B5DA-40CE-AC2D-0A814B371D10}"/>
                </a:ext>
              </a:extLst>
            </p:cNvPr>
            <p:cNvSpPr/>
            <p:nvPr/>
          </p:nvSpPr>
          <p:spPr>
            <a:xfrm>
              <a:off x="8154344" y="887171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860D2-9DC8-4872-8640-54300D82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64099" y="1004421"/>
              <a:ext cx="721459" cy="72145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E68148-82D1-4664-ADCD-F58752AA5DBC}"/>
              </a:ext>
            </a:extLst>
          </p:cNvPr>
          <p:cNvGrpSpPr/>
          <p:nvPr/>
        </p:nvGrpSpPr>
        <p:grpSpPr>
          <a:xfrm>
            <a:off x="9439781" y="4635953"/>
            <a:ext cx="1103227" cy="1052166"/>
            <a:chOff x="6607216" y="5274999"/>
            <a:chExt cx="1103227" cy="10521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356DA0-0BC4-4257-8CB6-EEDE9AB28BDB}"/>
                </a:ext>
              </a:extLst>
            </p:cNvPr>
            <p:cNvSpPr/>
            <p:nvPr/>
          </p:nvSpPr>
          <p:spPr>
            <a:xfrm>
              <a:off x="6607216" y="5274999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7FD2113-CE0F-46ED-9B5E-CA99348FE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8099" y="5440352"/>
              <a:ext cx="721459" cy="721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70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568C-F472-410E-8CB2-92C886C5B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530D44-D2C0-8BDC-2F3A-CD829246342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9D7A77-E09E-592F-AAE4-D9AAED2F9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810568-FC8B-7CB6-BB9F-4797C57AC5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E9509-2822-B305-85A6-2130EFD8D3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89788A-7E97-E7F3-D1FB-51A5B47A597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95DE72A-0A4C-195B-2F48-CF6E6DB8C1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A5A6F-1186-1F47-AF72-2C7C2123158E}"/>
              </a:ext>
            </a:extLst>
          </p:cNvPr>
          <p:cNvSpPr/>
          <p:nvPr/>
        </p:nvSpPr>
        <p:spPr>
          <a:xfrm>
            <a:off x="636327" y="1081544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2DC3E0-0127-43CA-9FB4-1D86083887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7804" y="951657"/>
            <a:ext cx="562898" cy="5628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AA6A-0484-4306-80F2-D48B4870EDF0}"/>
              </a:ext>
            </a:extLst>
          </p:cNvPr>
          <p:cNvGrpSpPr/>
          <p:nvPr/>
        </p:nvGrpSpPr>
        <p:grpSpPr>
          <a:xfrm>
            <a:off x="725344" y="3554638"/>
            <a:ext cx="9146529" cy="369332"/>
            <a:chOff x="-22140" y="1970705"/>
            <a:chExt cx="1110746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F4A7B0-297E-4261-826A-C0FEF53F2BA7}"/>
                </a:ext>
              </a:extLst>
            </p:cNvPr>
            <p:cNvCxnSpPr>
              <a:cxnSpLocks/>
            </p:cNvCxnSpPr>
            <p:nvPr/>
          </p:nvCxnSpPr>
          <p:spPr>
            <a:xfrm>
              <a:off x="2289398" y="2155371"/>
              <a:ext cx="8795927" cy="0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94E106-5F13-4549-A41E-68BE558416AB}"/>
                </a:ext>
              </a:extLst>
            </p:cNvPr>
            <p:cNvSpPr txBox="1"/>
            <p:nvPr/>
          </p:nvSpPr>
          <p:spPr>
            <a:xfrm>
              <a:off x="-22140" y="1970705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th-TH" b="1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747903-646C-4FA5-BF96-0D531001B10B}"/>
              </a:ext>
            </a:extLst>
          </p:cNvPr>
          <p:cNvSpPr txBox="1"/>
          <p:nvPr/>
        </p:nvSpPr>
        <p:spPr>
          <a:xfrm>
            <a:off x="10401588" y="3547349"/>
            <a:ext cx="9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th-TH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62A5AF-8602-458C-870F-C77671D547A9}"/>
              </a:ext>
            </a:extLst>
          </p:cNvPr>
          <p:cNvGrpSpPr/>
          <p:nvPr/>
        </p:nvGrpSpPr>
        <p:grpSpPr>
          <a:xfrm>
            <a:off x="1645474" y="3124274"/>
            <a:ext cx="1103228" cy="1052167"/>
            <a:chOff x="1309569" y="3124274"/>
            <a:chExt cx="1103228" cy="105216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F7B293-D04F-4EA0-9D2D-5C6575048961}"/>
                </a:ext>
              </a:extLst>
            </p:cNvPr>
            <p:cNvSpPr/>
            <p:nvPr/>
          </p:nvSpPr>
          <p:spPr>
            <a:xfrm>
              <a:off x="1309569" y="3124274"/>
              <a:ext cx="1103228" cy="1052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FC59D5-1A26-4728-BE76-162C8A633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52739" y="3312723"/>
              <a:ext cx="816888" cy="816888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4458302-5A1F-4E00-9D97-A008AE17A63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4785" y="3085890"/>
            <a:ext cx="686219" cy="68621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E787057-1E0C-48E8-BCC0-FBB14A82DEB7}"/>
              </a:ext>
            </a:extLst>
          </p:cNvPr>
          <p:cNvGrpSpPr/>
          <p:nvPr/>
        </p:nvGrpSpPr>
        <p:grpSpPr>
          <a:xfrm>
            <a:off x="4271652" y="3128891"/>
            <a:ext cx="1103227" cy="1052166"/>
            <a:chOff x="3882313" y="3120112"/>
            <a:chExt cx="1103227" cy="10521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1A502-441E-489D-B7CD-2078C81E4467}"/>
                </a:ext>
              </a:extLst>
            </p:cNvPr>
            <p:cNvSpPr/>
            <p:nvPr/>
          </p:nvSpPr>
          <p:spPr>
            <a:xfrm>
              <a:off x="3882313" y="312011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382200-C6E6-4B01-A410-726A0A91D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67407" y="3291029"/>
              <a:ext cx="721459" cy="721459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C686BE4-7D7F-4A9A-9E74-7B79E2C3682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0540" y="3231268"/>
            <a:ext cx="475619" cy="47561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7B501CE-1B82-4C7D-BAB1-8DF3F072BE9F}"/>
              </a:ext>
            </a:extLst>
          </p:cNvPr>
          <p:cNvGrpSpPr/>
          <p:nvPr/>
        </p:nvGrpSpPr>
        <p:grpSpPr>
          <a:xfrm>
            <a:off x="9410837" y="3140846"/>
            <a:ext cx="1103227" cy="1052166"/>
            <a:chOff x="8154344" y="887171"/>
            <a:chExt cx="1103227" cy="105216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E97D76A-994B-4DB4-B5FA-D5C5BA77D8A4}"/>
                </a:ext>
              </a:extLst>
            </p:cNvPr>
            <p:cNvSpPr/>
            <p:nvPr/>
          </p:nvSpPr>
          <p:spPr>
            <a:xfrm>
              <a:off x="8154344" y="887171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9E9C36E-994B-463D-8E61-19905C91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64099" y="1004421"/>
              <a:ext cx="721459" cy="72145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A152AE-46E6-4CC4-9AE9-EC74C4F909A1}"/>
              </a:ext>
            </a:extLst>
          </p:cNvPr>
          <p:cNvGrpSpPr/>
          <p:nvPr/>
        </p:nvGrpSpPr>
        <p:grpSpPr>
          <a:xfrm>
            <a:off x="6798099" y="3140846"/>
            <a:ext cx="1103227" cy="1097479"/>
            <a:chOff x="6466696" y="3120112"/>
            <a:chExt cx="1103227" cy="109747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055439-90D6-410D-91D2-E0125B41E548}"/>
                </a:ext>
              </a:extLst>
            </p:cNvPr>
            <p:cNvSpPr/>
            <p:nvPr/>
          </p:nvSpPr>
          <p:spPr>
            <a:xfrm>
              <a:off x="6466696" y="312011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83D4FEE-0E0D-4A4A-A455-000209406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35703" y="3214907"/>
              <a:ext cx="402120" cy="40212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D246A1-F7A7-48DA-9643-759D807E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22539" y="3554638"/>
              <a:ext cx="662953" cy="662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490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A29A3-1149-1FE9-FA15-DCE937FA6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33B03A-4415-83F7-DCC1-B2A3CC2F494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19430A1-C4AE-36B8-E1CA-D39FA358B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55D641-80E4-B493-8929-9365B0FD2F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EAAC5-8AED-7E55-8FA5-560B2DFF5B18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78362D-C88F-8FA4-6A48-5B3B291F5F3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EE7ECA8-12C8-6AA3-3191-2FA50A90605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D8427-7372-EA75-B42F-F890E200D97D}"/>
              </a:ext>
            </a:extLst>
          </p:cNvPr>
          <p:cNvSpPr/>
          <p:nvPr/>
        </p:nvSpPr>
        <p:spPr>
          <a:xfrm>
            <a:off x="673649" y="1090875"/>
            <a:ext cx="9146529" cy="39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D07AEC-ED9E-437D-9664-809A57813B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54993" y="956759"/>
            <a:ext cx="562898" cy="5628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F88797C-0ACA-4E6D-BFCC-0EF9BDF9A7DF}"/>
              </a:ext>
            </a:extLst>
          </p:cNvPr>
          <p:cNvGrpSpPr/>
          <p:nvPr/>
        </p:nvGrpSpPr>
        <p:grpSpPr>
          <a:xfrm>
            <a:off x="725344" y="3554638"/>
            <a:ext cx="9146529" cy="369332"/>
            <a:chOff x="-22140" y="1970705"/>
            <a:chExt cx="1110746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4FA8F0-B5F1-43BF-887E-560D174D1DE5}"/>
                </a:ext>
              </a:extLst>
            </p:cNvPr>
            <p:cNvCxnSpPr>
              <a:cxnSpLocks/>
            </p:cNvCxnSpPr>
            <p:nvPr/>
          </p:nvCxnSpPr>
          <p:spPr>
            <a:xfrm>
              <a:off x="2289398" y="2155371"/>
              <a:ext cx="8795927" cy="0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39A01E-4F68-4071-8957-A78BD6E3C301}"/>
                </a:ext>
              </a:extLst>
            </p:cNvPr>
            <p:cNvSpPr txBox="1"/>
            <p:nvPr/>
          </p:nvSpPr>
          <p:spPr>
            <a:xfrm>
              <a:off x="-22140" y="1970705"/>
              <a:ext cx="1052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th-TH" b="1" dirty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7A3B48-E52E-4FB5-A08B-5DC4AB60C413}"/>
              </a:ext>
            </a:extLst>
          </p:cNvPr>
          <p:cNvSpPr txBox="1"/>
          <p:nvPr/>
        </p:nvSpPr>
        <p:spPr>
          <a:xfrm>
            <a:off x="10401588" y="3547349"/>
            <a:ext cx="9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th-TH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06AF90-712B-4627-8CC9-6A8C8E0A3F7B}"/>
              </a:ext>
            </a:extLst>
          </p:cNvPr>
          <p:cNvGrpSpPr/>
          <p:nvPr/>
        </p:nvGrpSpPr>
        <p:grpSpPr>
          <a:xfrm>
            <a:off x="1645474" y="3124274"/>
            <a:ext cx="1103228" cy="1052167"/>
            <a:chOff x="1309569" y="3124274"/>
            <a:chExt cx="1103228" cy="10521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53639D-2931-470E-89F4-1C22D49515F3}"/>
                </a:ext>
              </a:extLst>
            </p:cNvPr>
            <p:cNvSpPr/>
            <p:nvPr/>
          </p:nvSpPr>
          <p:spPr>
            <a:xfrm>
              <a:off x="1309569" y="3124274"/>
              <a:ext cx="1103228" cy="10521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E7C992-89D4-49FF-93FC-CE7A9499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52739" y="3312723"/>
              <a:ext cx="816888" cy="816888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A3DA5A8-AF18-4B8E-970F-7879B30EBEF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3655" y="3218723"/>
            <a:ext cx="550605" cy="55060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6E09804-8802-4CF6-94AA-D8B0AEE185F5}"/>
              </a:ext>
            </a:extLst>
          </p:cNvPr>
          <p:cNvGrpSpPr/>
          <p:nvPr/>
        </p:nvGrpSpPr>
        <p:grpSpPr>
          <a:xfrm>
            <a:off x="4271652" y="3128891"/>
            <a:ext cx="1103227" cy="1052166"/>
            <a:chOff x="3882313" y="3120112"/>
            <a:chExt cx="1103227" cy="10521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D118A39-8376-4FC9-AC23-D96FB8FBA846}"/>
                </a:ext>
              </a:extLst>
            </p:cNvPr>
            <p:cNvSpPr/>
            <p:nvPr/>
          </p:nvSpPr>
          <p:spPr>
            <a:xfrm>
              <a:off x="3882313" y="3120112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199A3AD-8EFA-421C-A090-46D8B181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67407" y="3291029"/>
              <a:ext cx="721459" cy="72145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CBD203-8DDB-4699-9C2C-0A1D993758A3}"/>
              </a:ext>
            </a:extLst>
          </p:cNvPr>
          <p:cNvGrpSpPr/>
          <p:nvPr/>
        </p:nvGrpSpPr>
        <p:grpSpPr>
          <a:xfrm>
            <a:off x="6798099" y="3140846"/>
            <a:ext cx="1103227" cy="1052166"/>
            <a:chOff x="6798099" y="3140846"/>
            <a:chExt cx="1103227" cy="105216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CF3691-AC1F-4B3E-B1D9-3C304D64CE47}"/>
                </a:ext>
              </a:extLst>
            </p:cNvPr>
            <p:cNvSpPr/>
            <p:nvPr/>
          </p:nvSpPr>
          <p:spPr>
            <a:xfrm>
              <a:off x="6798099" y="3140846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CC3A5-9397-4FF2-A753-C4D31CE3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4533" y="3424989"/>
              <a:ext cx="614052" cy="61405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130CBEE-6322-4600-85BC-988B48924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8467" y="3247040"/>
            <a:ext cx="404247" cy="4042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5053DB2-8F3A-40FA-AAB3-ACFFADF70E82}"/>
              </a:ext>
            </a:extLst>
          </p:cNvPr>
          <p:cNvGrpSpPr/>
          <p:nvPr/>
        </p:nvGrpSpPr>
        <p:grpSpPr>
          <a:xfrm>
            <a:off x="9410837" y="3140846"/>
            <a:ext cx="1103227" cy="1052166"/>
            <a:chOff x="9410837" y="3140846"/>
            <a:chExt cx="1103227" cy="10521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920DD4-FFD3-4158-8F3F-AEC157A45CEF}"/>
                </a:ext>
              </a:extLst>
            </p:cNvPr>
            <p:cNvSpPr/>
            <p:nvPr/>
          </p:nvSpPr>
          <p:spPr>
            <a:xfrm>
              <a:off x="9410837" y="3140846"/>
              <a:ext cx="1103227" cy="105216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B9F2740-4FA9-410D-938E-FE786557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38421" y="3323819"/>
              <a:ext cx="686219" cy="686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932-FC48-E080-3A64-F0109CE4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91" y="1142681"/>
            <a:ext cx="532521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7F37-1F15-2296-12EA-64AD4950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C4BF6-F5CA-D69B-07DB-3B2F970483A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A70A16D-F650-F1C1-E7D1-FB1C494A8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040515-0264-5E39-79E4-76436E25FE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55EA7-2F21-B299-2F62-DED4FD0280A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2C570-8C90-791F-2AE0-4D92A105C05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CC36745-96BA-22B7-2BDB-1689682D7E34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A3E9-76FC-3642-6931-B11EE892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2" y="1585655"/>
            <a:ext cx="6735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B9BF-8B46-6413-20C2-98897FAC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046C40-9682-9A81-78A0-B043D9CD254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E79FB78-8179-313C-5A94-69E90CC10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F65254-E9C5-FB8A-36D9-782A9974F14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8C3F1-F5E7-2530-8921-EAEDA91A89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78B49A-403D-0679-2DF2-92B0313E463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9668E95-2E34-40AA-7409-3ABEA150F1D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FE66-C686-5A54-26C3-899F3093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1585655"/>
            <a:ext cx="792590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BB1E-F524-36F9-0B1D-D6F9C02E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6FAB1D-505E-6E9E-4012-0D375D01064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248AE77-BE6C-10CD-05EC-DAA885FD1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AF35A-2E28-B3EC-5F06-29C04F0A361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8E538A-FBAE-22E5-D447-3C3E3E692E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6476-C27E-6BF5-7A2A-25ADD6B3A7AE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C5153-D4F3-1FFD-4A7E-69DC9335DDC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561EC-9C89-4281-B5AE-51FC792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98" y="1323681"/>
            <a:ext cx="915480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EF2B-E47C-605F-D879-470F92C6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186662-5501-0F71-B957-3FF6A4D57ACA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BACC55-DE1A-BC79-2185-520FD21F683F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AF8467F-8071-BC51-191A-11E2C14BBCF7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3B3BD1-44A4-7972-EFCD-03B71EE0828D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DE01E8-D74C-0E7B-A5D4-0024EFDB0226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0C9800-BD2C-5598-C2EB-89AA5185BA8E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E8F5A-52FC-44F9-F170-FF8C0B1C6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170910B-75B9-A78E-9D44-F91AF9C5B035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A408D-5BEF-1B82-A2B3-2B3321077D91}"/>
              </a:ext>
            </a:extLst>
          </p:cNvPr>
          <p:cNvSpPr/>
          <p:nvPr/>
        </p:nvSpPr>
        <p:spPr>
          <a:xfrm>
            <a:off x="2421494" y="1606017"/>
            <a:ext cx="914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ความเป็นมาและความสำคัญของปัญหา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วัตถุประสงค์ในการศึกษา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ขอบเขตการศึกษา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ประโยชน์ที่คาดว่าจะได้รับ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th-TH" sz="24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ขั้นตอนในการดำเนินการวิจัย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สถาปัตยกรรมระบบ</a:t>
            </a:r>
            <a:endParaRPr lang="en-US" sz="24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บทบาทผู้ใช้งาน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กระบวนการทำงาน (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Workflow)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</a:t>
            </a:r>
            <a:r>
              <a:rPr lang="th-TH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1338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8B617-9E9F-7F88-D66D-6418B236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7797BC-D0C8-7C66-1697-A101AC582EB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9DC65AE-9298-6BAF-2D2B-5A3CF0C2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B31477-9DCE-906F-3CDC-43728C4CE25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8019D-0992-60B7-A473-46C23E0571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EB670-F7C9-ED43-EA00-8D2E6B8DD207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B1AE553-EEF2-F14F-7B89-65538684CD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3B6E4-5869-C118-A39E-8823A6B2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2" y="1752366"/>
            <a:ext cx="69161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048-84DD-D935-F05F-E8767279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7E788D-02D3-51BE-0EB3-2789AF4A305F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829E6B1-E6D7-2DCC-7B46-906013855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6EF510-EE48-AB3C-367F-A026AEC4A9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11FF7-B7FB-2764-E2B7-8A91B053BA0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93ED4-0BC1-3099-89EA-C30BAA1324AA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2ACA173-60AD-5BD0-9199-6FA7CEE1CDF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51FD-F965-A601-F867-4B4D1907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0" y="1595181"/>
            <a:ext cx="84879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9E74-2228-A184-13DC-A6000B2C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E7C390-D710-1449-3540-F22666B79F5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DAE4FBC-385F-394F-451C-959C6CFF9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50C93F-A74B-D3A1-04A3-D659C3219F0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2A9595-6BDE-1C9F-4083-F8F16F522F65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7AA75D-EAEA-9833-0AED-063948F1129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20AE0D87-3CAD-839F-35D4-8122869274C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B747-A6D4-4447-EA4D-94B7FBD1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1395128"/>
            <a:ext cx="7059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8BEA-F46B-244F-CA96-5C3126DA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2EAC3-5B5C-925D-B670-1F0BD4B516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B330FAF-350F-DD34-A787-CB717F2EB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0B7BB-DDA0-30C4-4AAE-5DA5BAC363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D1526-6EE3-B00E-E149-1FDEB02B422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1AACD-B4AF-CFE6-E050-30BF184C869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7888EF7-9CCC-83C3-1573-5536C9083EA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A2904-1964-4C41-9658-6DAE808B9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32" t="22993" r="31177" b="7755"/>
          <a:stretch/>
        </p:blipFill>
        <p:spPr>
          <a:xfrm>
            <a:off x="211603" y="1194317"/>
            <a:ext cx="4096139" cy="4749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4E13F5-4A36-4A64-A258-76E5F1862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481" y="1194317"/>
            <a:ext cx="7266752" cy="51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B82A6-EFE6-4AE0-AFF0-365670592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"/>
          <a:stretch/>
        </p:blipFill>
        <p:spPr>
          <a:xfrm>
            <a:off x="786455" y="1101012"/>
            <a:ext cx="7219209" cy="50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182D-5BA0-95FA-5BB6-F9AB75DD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EB46CA-2D68-DEC2-35FB-7080CC3576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C3036D-6CD3-6AC8-EAEA-51C57CF7A6A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3E7FE3-1AF0-CD12-74B8-F0E906BF924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1B543-99C7-3D86-3789-F12B2CED96EE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19345E7C-3CFC-F0D3-4957-7513137E7333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2398AC3-60B6-E36D-26CF-108A350A0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8807C-DE6B-0092-FD14-D90D9ACBBB34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3318B-76B2-BA1A-4766-8A9FB25EFD1C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44434-BBFD-8A71-451D-8AA33B224E02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4305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C5F-AE81-52C9-8BFD-780339E1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F8771-0B04-7B8C-6479-27C84107AE8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F73278-5930-4FA4-32CD-08A2CB03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43EECE-A7F3-F039-D674-48059F47DB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7FF62D-AD6A-5716-3E5C-9D6181C0A8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7F275-3805-0A05-5ABD-318D2DAEF0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CB86E31-06C1-3C88-DE86-159B33220806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FB0B-7D02-9077-C763-98AD6D9CF9B4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19342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ความเป็นมาและความสำคัญของปัญหา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29852" y="1077283"/>
            <a:ext cx="9857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ระบบประกันสุขภาพในปัจจุบัน มีกระบวนการดำเนินการที่ใช้ระยะเวลา ในการตรวจสอบข้อมูล การยื่นเคลมประกัน การอนุมัติสินไหมทดแทน และขาดความโปร่งใสในการเรียกร้องค่าสินไหมทดแทนในระบบประกันสุขภาพ จากการขาดความรอบคอบในสัญญาประกันและการเรียกร้องค่าสินไหมโดยไม่ถูกต้อง เช่น การขอสินไหมจากการรักษาที่ไม่ได้เกิดขึ้นจริง การปลอมแปลงเอกสารทางการแพทย์ และการเรียกค่ารักษาที่สูงเกินความเป็นจริง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นักศึกษาจึงนำเสนอการพัฒนาระบบประกันสุขภาพโดยใช้เทคโนโลยีบล็อกเชน ซึ่งจะช่วยพัฒนารูปแบบกระบวนการ ความโปร่งใส ความน่าเชื่อถือ ให้กับระบบประกันสุขภาพ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348-067B-C898-1894-DAFF0BB4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EA55FC-9C6C-4F13-5129-E3FDF3A27D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E0A1DEA-B934-BCDA-4625-F5A2D6F39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6DECF3-568B-B13E-C289-9AB607A0534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EC597-AF7A-5168-B0AD-8418EF0D417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515CF-73DA-1F94-7A93-C7D12EC25E6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FB344BC-8911-9F6B-7D71-6FC28533A5B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BE38-C23E-392E-58BD-A6C1F552D9D0}"/>
              </a:ext>
            </a:extLst>
          </p:cNvPr>
          <p:cNvSpPr txBox="1"/>
          <p:nvPr/>
        </p:nvSpPr>
        <p:spPr>
          <a:xfrm>
            <a:off x="1188720" y="983072"/>
            <a:ext cx="102740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โดยใส่รายละเอียด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ชื่อบริษัทที่ผู้ดูแลระบบ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ตรวจสอบผู้สมัครและยืนยันการสมัคร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ชื่อบริษัทประกัน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สร้างกรมธรรน์โดยใส่รายละเอียดกรมธรรน์ และเงื่อนไขการชำระเบี้ยประกัน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ดูข้อมูลผู้ซื้อประกันของบริษัทนั้นๆ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ดูข้อมูลประกันตามหมายเลขบัตรประชาขนได้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ยื่นเคลมประกัน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เลือกซื้อกรมธรรน์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ติดตามสถานะการเคลม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จ่ายเบี้ยประกันตามเงื่อนไขกรมธรรน์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445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D7CD-4B16-8F2A-7E10-3858317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194BC4-92D0-CB6B-2CC4-257E956634A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ADC296-D095-6B02-75B7-055B7D79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75351-9FAB-C6F8-3E61-20050AEED28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A266C-EE8F-0BE8-2A72-F38671FD491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FB7FB-18D8-F353-7428-41C1D2D6F3F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BFA55A-5859-4B3F-6CB0-415D970CB88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6195-2CF7-AAB0-FEAF-B6EB602F6CD1}"/>
              </a:ext>
            </a:extLst>
          </p:cNvPr>
          <p:cNvSpPr/>
          <p:nvPr/>
        </p:nvSpPr>
        <p:spPr>
          <a:xfrm>
            <a:off x="337747" y="1105274"/>
            <a:ext cx="9608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ในการพัฒนาระบบประกันสุขภาพโดยใช้เทคโนโลยีบล็อกเชน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4BD74-26A6-4AC9-AC84-B96406AE3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16" y="1789484"/>
            <a:ext cx="7850190" cy="4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B045-D4E1-3FBB-270C-E7111256E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5CF12-3F44-1DD6-6670-F4BF9DB9D0E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ED32FC2-6E74-B70A-5D00-B515FD316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AE34-4749-6AE3-83B1-F54F2C6AF0B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3E88-F9F8-BB72-D43C-A617415D00D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0C071-2D31-EA4C-1687-73BDBC65D8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FACBB42-91E5-A4F7-695F-311588E3DC45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436CD-3C17-D476-4910-DD87B9C45DD2}"/>
              </a:ext>
            </a:extLst>
          </p:cNvPr>
          <p:cNvSpPr/>
          <p:nvPr/>
        </p:nvSpPr>
        <p:spPr>
          <a:xfrm>
            <a:off x="1522735" y="1086613"/>
            <a:ext cx="914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พัฒนาเว็ปสำหรับให้บริการระบบประกันสุขภาพ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เพื่อความโปร่งใส และอัตโนมัติ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บางอย่าง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เพื่อพิสูจน์แนวคิดเท่านั้น</a:t>
            </a:r>
            <a:endParaRPr lang="en-US" sz="20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76FB2-1C54-4937-A80E-857024505D60}"/>
              </a:ext>
            </a:extLst>
          </p:cNvPr>
          <p:cNvGrpSpPr/>
          <p:nvPr/>
        </p:nvGrpSpPr>
        <p:grpSpPr>
          <a:xfrm>
            <a:off x="2331090" y="2366153"/>
            <a:ext cx="6001147" cy="4000764"/>
            <a:chOff x="2331090" y="2366153"/>
            <a:chExt cx="6001147" cy="400076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0A6ADCD-543F-442B-801A-3D4EB6F197EC}"/>
                </a:ext>
              </a:extLst>
            </p:cNvPr>
            <p:cNvGrpSpPr/>
            <p:nvPr/>
          </p:nvGrpSpPr>
          <p:grpSpPr>
            <a:xfrm>
              <a:off x="2331090" y="2366153"/>
              <a:ext cx="6001147" cy="4000764"/>
              <a:chOff x="1239408" y="2580803"/>
              <a:chExt cx="6001147" cy="4000764"/>
            </a:xfrm>
          </p:grpSpPr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15CB92CF-EE11-4158-96C2-99663EB2D1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6838643"/>
                  </p:ext>
                </p:extLst>
              </p:nvPr>
            </p:nvGraphicFramePr>
            <p:xfrm>
              <a:off x="1239408" y="2580803"/>
              <a:ext cx="6001147" cy="40007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125D40A-4D1B-402F-ABF8-3AEDAC42F225}"/>
                  </a:ext>
                </a:extLst>
              </p:cNvPr>
              <p:cNvGrpSpPr/>
              <p:nvPr/>
            </p:nvGrpSpPr>
            <p:grpSpPr>
              <a:xfrm>
                <a:off x="2891863" y="3643650"/>
                <a:ext cx="2022219" cy="2591054"/>
                <a:chOff x="2891863" y="3643650"/>
                <a:chExt cx="2022219" cy="2591054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0F5C52F-13D8-44AC-9D14-E777310D4E8A}"/>
                    </a:ext>
                  </a:extLst>
                </p:cNvPr>
                <p:cNvGrpSpPr/>
                <p:nvPr/>
              </p:nvGrpSpPr>
              <p:grpSpPr>
                <a:xfrm>
                  <a:off x="2891863" y="3643650"/>
                  <a:ext cx="1202091" cy="1020294"/>
                  <a:chOff x="571565" y="1282634"/>
                  <a:chExt cx="1531653" cy="1300016"/>
                </a:xfrm>
              </p:grpSpPr>
              <p:pic>
                <p:nvPicPr>
                  <p:cNvPr id="12" name="Graphic 11" descr="Internet">
                    <a:extLst>
                      <a:ext uri="{FF2B5EF4-FFF2-40B4-BE49-F238E27FC236}">
                        <a16:creationId xmlns:a16="http://schemas.microsoft.com/office/drawing/2014/main" id="{092CDEB2-AAC9-40CF-B1FC-255323CFD6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8818" y="16682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Stethoscope">
                    <a:extLst>
                      <a:ext uri="{FF2B5EF4-FFF2-40B4-BE49-F238E27FC236}">
                        <a16:creationId xmlns:a16="http://schemas.microsoft.com/office/drawing/2014/main" id="{1CE29480-9BED-4E1B-8D9F-E4E1015AE5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565" y="1282634"/>
                    <a:ext cx="914400" cy="9143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5CD00F3-835A-4F6D-B834-9934E5182E09}"/>
                    </a:ext>
                  </a:extLst>
                </p:cNvPr>
                <p:cNvGrpSpPr/>
                <p:nvPr/>
              </p:nvGrpSpPr>
              <p:grpSpPr>
                <a:xfrm>
                  <a:off x="3557617" y="4953017"/>
                  <a:ext cx="1356465" cy="1281687"/>
                  <a:chOff x="4125904" y="4657253"/>
                  <a:chExt cx="1451626" cy="1371601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7E920130-ECF6-4AE2-84CF-915DC233152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077" y="5114454"/>
                    <a:ext cx="1074453" cy="914400"/>
                    <a:chOff x="4503077" y="5114454"/>
                    <a:chExt cx="1074453" cy="914400"/>
                  </a:xfrm>
                </p:grpSpPr>
                <p:pic>
                  <p:nvPicPr>
                    <p:cNvPr id="10" name="Graphic 9" descr="Gears">
                      <a:extLst>
                        <a:ext uri="{FF2B5EF4-FFF2-40B4-BE49-F238E27FC236}">
                          <a16:creationId xmlns:a16="http://schemas.microsoft.com/office/drawing/2014/main" id="{46957DAF-235E-4035-986F-97F1BEDD0A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03077" y="5114454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Graphic 13" descr="Checkmark">
                      <a:extLst>
                        <a:ext uri="{FF2B5EF4-FFF2-40B4-BE49-F238E27FC236}">
                          <a16:creationId xmlns:a16="http://schemas.microsoft.com/office/drawing/2014/main" id="{B9F4DC40-420E-4D6B-9842-8AAAEDE196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58126" y="5416502"/>
                      <a:ext cx="519404" cy="51940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Checklist RTL">
                    <a:extLst>
                      <a:ext uri="{FF2B5EF4-FFF2-40B4-BE49-F238E27FC236}">
                        <a16:creationId xmlns:a16="http://schemas.microsoft.com/office/drawing/2014/main" id="{05F6201E-A96C-43AD-87D1-5C77B8BFB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5904" y="4657253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CCD969-14B4-479D-9C29-94468B3F2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760851" y="3428987"/>
              <a:ext cx="901959" cy="901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0AC-7985-1113-6AC9-59ACDAA6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3E30CA-41BB-F2EF-F9E6-1F5613EEEFE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11E7E-2346-71A9-D01B-36E06EC4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44FEB-EAF2-391F-772E-218261CCC19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D487E-4027-E089-C4E3-FF1790C5047B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2CF61D-C083-530D-4F54-0A6A1F3EF0F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F8F4EE5-CA24-424B-AEF2-EA29086228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1209B8-3202-6D9F-B49C-6A50D405195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75F8AEF-C7AA-1C9D-BAD9-B4C3A72C04F0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9A0035-BE18-B0FD-ABA9-21A1672177D2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9F9CC-93D1-DDAF-BD2A-700AB1E59541}"/>
              </a:ext>
            </a:extLst>
          </p:cNvPr>
          <p:cNvSpPr txBox="1"/>
          <p:nvPr/>
        </p:nvSpPr>
        <p:spPr>
          <a:xfrm>
            <a:off x="4873112" y="2568685"/>
            <a:ext cx="2445774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ป้องกันการฉ้อโกง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E955-D7EF-D189-D61F-A565996A43DC}"/>
              </a:ext>
            </a:extLst>
          </p:cNvPr>
          <p:cNvSpPr txBox="1"/>
          <p:nvPr/>
        </p:nvSpPr>
        <p:spPr>
          <a:xfrm>
            <a:off x="4376731" y="3918763"/>
            <a:ext cx="3498907" cy="72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ลดต้นทุนและเพิ่มประสิทธิภาพ </a:t>
            </a: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0061E-7747-9B80-1F91-772F4D46A4FE}"/>
              </a:ext>
            </a:extLst>
          </p:cNvPr>
          <p:cNvSpPr txBox="1"/>
          <p:nvPr/>
        </p:nvSpPr>
        <p:spPr>
          <a:xfrm>
            <a:off x="2919788" y="5234693"/>
            <a:ext cx="641279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ความน่าเชื่อถือและยกระดับประสบการณ์ผู้ใช้งาน</a:t>
            </a:r>
            <a:endParaRPr lang="en-US" sz="1400" b="1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678-7FB9-44A7-46E7-1DF07CC8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721608-0E38-0F12-34A8-8A52A232202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49994A7-A652-C460-3180-2526533B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FCF4F-BC50-6E2D-9248-243FF856F8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F01072-B994-D429-D86B-AB2E31914AF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83E05E-4EEA-9CD1-4120-9539FDA2308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1C4F5D-782C-091C-5D4D-71E209261FC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48695-ED02-CD90-60CC-D7CA48C508A2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73197-9F81-AF5F-1017-4C962CB6B5F1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r>
              <a:rPr lang="th-TH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Planning</a:t>
            </a:r>
            <a:endParaRPr lang="en-US" sz="2000" b="1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47DA6-BFDA-1920-1E3F-78BFF819A80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Summary and Discussion of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008557-EDEB-D759-4467-9888CC4381D4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62EF1A-3AD9-CFDA-0700-7F721B7133C4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FC8D5A-6ADA-1E0C-32E2-5DD3BED7702B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A56FDA-C5B3-7F15-0493-FDB634232A52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th-TH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4869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สำหรับการออกแบบและจัดการ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UI/UX</a:t>
            </a:r>
            <a:endParaRPr lang="th-TH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เชื่อมต่อกับ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ผ่าน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Web3.js </a:t>
            </a:r>
          </a:p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(Solidity):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การลงทะเบียนผู้ใช้งาน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การสร้างกรมธรรม์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การส่งคำร้องเคลมประกัน</a:t>
            </a: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การตรวจสอบสถานะกรมธรรม์</a:t>
            </a:r>
          </a:p>
          <a:p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Blockchain: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 (Sepolia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ไฟล์สำคัญ (เอกสารเคลม) เก็บใน </a:t>
            </a: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Pinata </a:t>
            </a:r>
            <a:r>
              <a:rPr lang="th-TH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A3C25-3ADB-F722-CCEC-3D5FC6CA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4627E7-EF70-FD94-453F-285C8FD840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E5D4787-C0FE-620F-9FE8-A15D28A05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1ABC4-8FA9-4A27-3B02-B26C6E5E15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94635-9551-014A-F3F9-5389F18DB8A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DA06-2280-B1A0-DBBC-5535D39CF3F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7D08030-1247-DA3A-6EF5-F368BB168F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28E39-D1E2-6FFB-5B1F-C97681601C60}"/>
              </a:ext>
            </a:extLst>
          </p:cNvPr>
          <p:cNvSpPr/>
          <p:nvPr/>
        </p:nvSpPr>
        <p:spPr>
          <a:xfrm>
            <a:off x="1522735" y="1086613"/>
            <a:ext cx="9146529" cy="374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Smart Contract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อนุมัติผู้ใช้งาน ได้แก่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ผู้รับประกันภัย),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Hospitals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โรงพยาบาล), และ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ผู้ถือกรมธรรม์)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ตรวจสอบข้อมูลการทำธุรกรรมในระบบ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สร้างกรมธรรม์ เพิ่ม/จัดการแผนประกันสุขภาพ</a:t>
            </a:r>
            <a:endParaRPr lang="en-US" sz="2000" b="1" kern="100" dirty="0"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อนุมัติคำร้องเคลม</a:t>
            </a:r>
          </a:p>
        </p:txBody>
      </p:sp>
    </p:spTree>
    <p:extLst>
      <p:ext uri="{BB962C8B-B14F-4D97-AF65-F5344CB8AC3E}">
        <p14:creationId xmlns:p14="http://schemas.microsoft.com/office/powerpoint/2010/main" val="35827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1481</Words>
  <Application>Microsoft Office PowerPoint</Application>
  <PresentationFormat>Widescreen</PresentationFormat>
  <Paragraphs>326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sarut</dc:creator>
  <cp:lastModifiedBy>Sakunici Int</cp:lastModifiedBy>
  <cp:revision>211</cp:revision>
  <dcterms:created xsi:type="dcterms:W3CDTF">2024-09-13T08:40:44Z</dcterms:created>
  <dcterms:modified xsi:type="dcterms:W3CDTF">2025-01-26T14:06:25Z</dcterms:modified>
</cp:coreProperties>
</file>