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D2D3E2F-7F47-483C-8663-FA3685AE1907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Shopping Module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- Mô tả </a:t>
            </a:r>
            <a:endParaRPr/>
          </a:p>
          <a:p>
            <a:r>
              <a:rPr lang="en-US"/>
              <a:t>- Hiển thị sản phẩm.</a:t>
            </a:r>
            <a:endParaRPr/>
          </a:p>
          <a:p>
            <a:r>
              <a:rPr lang="en-US"/>
              <a:t>- Rating sản phẩm.</a:t>
            </a:r>
            <a:endParaRPr/>
          </a:p>
          <a:p>
            <a:r>
              <a:rPr lang="en-US"/>
              <a:t>- Quản lý thêm sản phẩm.</a:t>
            </a:r>
            <a:endParaRPr/>
          </a:p>
          <a:p>
            <a:r>
              <a:rPr lang="en-US"/>
              <a:t>- Import sản phẩm từ file excel.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Mô tả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8338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Đây là chức năng chính của hệ thống.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Hiển thị sản phẩm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Mặt hàng có nhiều loại, hiển thị phân trang tất cả các sản phẩm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Có thể sort sản phẩm theo : price, ngày update,  rating.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Rating sản phẩm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Cho người dùng like or dislike sản phẩm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like thì +1 cho số lượng like.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dislike thì +1 cho số lượng displike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Calculate popular =  num like - num dislike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Quản lý thêm sản phẩm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Để thêm sản phẩm vào hệ thống.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Import sản phẩm từ file excel.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Thay cho việc nhập tay một sản phẩm quá lâu.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Chức năng này có thể giúp tạo data giả.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Tạo một template file excel mẫu. một giao diện web. upload file. kết quả là phải có data.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