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82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Shopping Module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- Mô tả </a:t>
            </a:r>
            <a:endParaRPr/>
          </a:p>
          <a:p>
            <a:r>
              <a:rPr lang="en-US"/>
              <a:t>- Hiển thị sản phẩm.</a:t>
            </a:r>
            <a:endParaRPr/>
          </a:p>
          <a:p>
            <a:r>
              <a:rPr lang="en-US"/>
              <a:t>- Rating sản phẩm.</a:t>
            </a:r>
            <a:endParaRPr/>
          </a:p>
          <a:p>
            <a:r>
              <a:rPr lang="en-US"/>
              <a:t>- Quản lý thêm sản phẩm.</a:t>
            </a:r>
            <a:endParaRPr/>
          </a:p>
          <a:p>
            <a:r>
              <a:rPr lang="en-US"/>
              <a:t>- Import sản phẩm từ file excel.</a:t>
            </a:r>
            <a:endParaRPr/>
          </a:p>
          <a:p>
            <a:r>
              <a:rPr lang="en-US">
                <a:solidFill>
                  <a:srgbClr val="ff0000"/>
                </a:solidFill>
              </a:rPr>
              <a:t>- Thanh toán sản phẩm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Mô tả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8338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Đây là chức năng chính của hệ thống.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Hiển thị sản phẩm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Mặt hàng có nhiều loại, hiển thị phân trang tất cả các sản phẩm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Có thể sort sản phẩm theo : price, ngày update,  rating.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Rating sản phẩm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Cho người dùng like or dislike sản phẩm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like thì +1 cho số lượng like.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dislike thì +1 cho số lượng displike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Calculate popular =  num like - num dislike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Quản lý thêm sản phẩm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Để thêm sản phẩm vào hệ thống.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Import sản phẩm từ file excel.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Thay cho việc nhập tay một sản phẩm quá lâu.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Chức năng này có thể giúp tạo data giả.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Tạo một template file excel mẫu. một giao diện web. upload file. kết quả là phải có data.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0000"/>
                </a:solidFill>
              </a:rPr>
              <a:t>Thanh toán sản phẩm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40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Module để cho người dùng thanh toán sản phẩm đã chọn.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- dùng internet banking, thanh toán để giữ hàng.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- hoặc dùng số điện thoại và cmnd để khách hàng giữ món hàng dó.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</a:rPr>
              <a:t>và tới tận quầy để mua.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