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8" r:id="rId6"/>
    <p:sldId id="263" r:id="rId7"/>
    <p:sldId id="264"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0" d="100"/>
          <a:sy n="80" d="100"/>
        </p:scale>
        <p:origin x="62" y="1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11/17/2015</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50567" y="2926395"/>
            <a:ext cx="8995925" cy="769441"/>
          </a:xfrm>
          <a:prstGeom prst="rect">
            <a:avLst/>
          </a:prstGeom>
          <a:noFill/>
        </p:spPr>
        <p:txBody>
          <a:bodyPr wrap="none" rtlCol="0" anchor="ctr">
            <a:spAutoFit/>
          </a:bodyPr>
          <a:lstStyle/>
          <a:p>
            <a:pPr algn="ctr"/>
            <a:r>
              <a:rPr lang="en-US" sz="4400" dirty="0" smtClean="0"/>
              <a:t>AWS Server Administration Guide</a:t>
            </a:r>
            <a:endParaRPr lang="en-US" sz="4400" dirty="0"/>
          </a:p>
        </p:txBody>
      </p:sp>
    </p:spTree>
    <p:extLst>
      <p:ext uri="{BB962C8B-B14F-4D97-AF65-F5344CB8AC3E}">
        <p14:creationId xmlns:p14="http://schemas.microsoft.com/office/powerpoint/2010/main" val="3608451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34906" y="2926395"/>
            <a:ext cx="9427261" cy="769441"/>
          </a:xfrm>
          <a:prstGeom prst="rect">
            <a:avLst/>
          </a:prstGeom>
          <a:noFill/>
        </p:spPr>
        <p:txBody>
          <a:bodyPr wrap="none" rtlCol="0" anchor="ctr">
            <a:spAutoFit/>
          </a:bodyPr>
          <a:lstStyle/>
          <a:p>
            <a:pPr algn="ctr"/>
            <a:r>
              <a:rPr lang="en-US" sz="4400" dirty="0" smtClean="0"/>
              <a:t>AWS Server – Starting and stopping</a:t>
            </a:r>
            <a:endParaRPr lang="en-US" sz="4400" dirty="0"/>
          </a:p>
        </p:txBody>
      </p:sp>
    </p:spTree>
    <p:extLst>
      <p:ext uri="{BB962C8B-B14F-4D97-AF65-F5344CB8AC3E}">
        <p14:creationId xmlns:p14="http://schemas.microsoft.com/office/powerpoint/2010/main" val="4200771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8174" y="274320"/>
            <a:ext cx="9477375" cy="923330"/>
          </a:xfrm>
          <a:prstGeom prst="rect">
            <a:avLst/>
          </a:prstGeom>
        </p:spPr>
        <p:txBody>
          <a:bodyPr wrap="square">
            <a:spAutoFit/>
          </a:bodyPr>
          <a:lstStyle/>
          <a:p>
            <a:pPr marL="342900" indent="-342900">
              <a:buAutoNum type="arabicParenR"/>
            </a:pPr>
            <a:r>
              <a:rPr lang="en-US" dirty="0" smtClean="0"/>
              <a:t>To Reboot the Server from a Unix Session – Login to putty and </a:t>
            </a:r>
            <a:r>
              <a:rPr lang="en-US" dirty="0" err="1" smtClean="0"/>
              <a:t>sudo</a:t>
            </a:r>
            <a:r>
              <a:rPr lang="en-US" dirty="0" smtClean="0"/>
              <a:t> to root. Then type “reboot” to restart the server. Or execute the </a:t>
            </a:r>
            <a:r>
              <a:rPr lang="en-US" smtClean="0"/>
              <a:t>“shutdown now” </a:t>
            </a:r>
            <a:r>
              <a:rPr lang="en-US" dirty="0" smtClean="0"/>
              <a:t>command to stop the Server. </a:t>
            </a:r>
            <a:endParaRPr lang="en-US" dirty="0"/>
          </a:p>
        </p:txBody>
      </p:sp>
      <p:pic>
        <p:nvPicPr>
          <p:cNvPr id="6" name="Picture 5"/>
          <p:cNvPicPr>
            <a:picLocks noChangeAspect="1"/>
          </p:cNvPicPr>
          <p:nvPr/>
        </p:nvPicPr>
        <p:blipFill>
          <a:blip r:embed="rId2"/>
          <a:stretch>
            <a:fillRect/>
          </a:stretch>
        </p:blipFill>
        <p:spPr>
          <a:xfrm>
            <a:off x="758952" y="1343034"/>
            <a:ext cx="7559040" cy="4251960"/>
          </a:xfrm>
          <a:prstGeom prst="rect">
            <a:avLst/>
          </a:prstGeom>
        </p:spPr>
      </p:pic>
    </p:spTree>
    <p:extLst>
      <p:ext uri="{BB962C8B-B14F-4D97-AF65-F5344CB8AC3E}">
        <p14:creationId xmlns:p14="http://schemas.microsoft.com/office/powerpoint/2010/main" val="2126405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8174" y="274320"/>
            <a:ext cx="8958263" cy="923330"/>
          </a:xfrm>
          <a:prstGeom prst="rect">
            <a:avLst/>
          </a:prstGeom>
        </p:spPr>
        <p:txBody>
          <a:bodyPr wrap="square">
            <a:spAutoFit/>
          </a:bodyPr>
          <a:lstStyle/>
          <a:p>
            <a:pPr marL="342900" indent="-342900">
              <a:buAutoNum type="arabicParenR"/>
            </a:pPr>
            <a:r>
              <a:rPr lang="en-US" dirty="0" smtClean="0"/>
              <a:t>To Reboot the Server from the AWS Console first login to AWS. Then Navigate to the “Instances” page. And from here right click the Server you want to work with and then select an operation to perform.</a:t>
            </a:r>
            <a:endParaRPr lang="en-US" dirty="0"/>
          </a:p>
        </p:txBody>
      </p:sp>
      <p:pic>
        <p:nvPicPr>
          <p:cNvPr id="2" name="Picture 1"/>
          <p:cNvPicPr>
            <a:picLocks noChangeAspect="1"/>
          </p:cNvPicPr>
          <p:nvPr/>
        </p:nvPicPr>
        <p:blipFill>
          <a:blip r:embed="rId2"/>
          <a:stretch>
            <a:fillRect/>
          </a:stretch>
        </p:blipFill>
        <p:spPr>
          <a:xfrm>
            <a:off x="778002" y="1323975"/>
            <a:ext cx="7559040" cy="4251960"/>
          </a:xfrm>
          <a:prstGeom prst="rect">
            <a:avLst/>
          </a:prstGeom>
        </p:spPr>
      </p:pic>
      <p:cxnSp>
        <p:nvCxnSpPr>
          <p:cNvPr id="6" name="Straight Arrow Connector 5"/>
          <p:cNvCxnSpPr/>
          <p:nvPr/>
        </p:nvCxnSpPr>
        <p:spPr>
          <a:xfrm>
            <a:off x="2373439" y="3138501"/>
            <a:ext cx="500063" cy="2381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30339" y="2609864"/>
            <a:ext cx="500063" cy="2381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6388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63178" y="2926395"/>
            <a:ext cx="9170716" cy="769441"/>
          </a:xfrm>
          <a:prstGeom prst="rect">
            <a:avLst/>
          </a:prstGeom>
          <a:noFill/>
        </p:spPr>
        <p:txBody>
          <a:bodyPr wrap="none" rtlCol="0" anchor="ctr">
            <a:spAutoFit/>
          </a:bodyPr>
          <a:lstStyle/>
          <a:p>
            <a:pPr algn="ctr"/>
            <a:r>
              <a:rPr lang="en-US" sz="4400" dirty="0" smtClean="0"/>
              <a:t>AWS Server Administration Scripts</a:t>
            </a:r>
            <a:endParaRPr lang="en-US" sz="4400" dirty="0"/>
          </a:p>
        </p:txBody>
      </p:sp>
    </p:spTree>
    <p:extLst>
      <p:ext uri="{BB962C8B-B14F-4D97-AF65-F5344CB8AC3E}">
        <p14:creationId xmlns:p14="http://schemas.microsoft.com/office/powerpoint/2010/main" val="3408525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8175" y="274320"/>
            <a:ext cx="11277600" cy="646331"/>
          </a:xfrm>
          <a:prstGeom prst="rect">
            <a:avLst/>
          </a:prstGeom>
        </p:spPr>
        <p:txBody>
          <a:bodyPr wrap="square">
            <a:spAutoFit/>
          </a:bodyPr>
          <a:lstStyle/>
          <a:p>
            <a:pPr marL="342900" indent="-342900">
              <a:buAutoNum type="arabicParenR"/>
            </a:pPr>
            <a:r>
              <a:rPr lang="en-US" dirty="0" smtClean="0"/>
              <a:t>Login to a Unix session as the root user and navigate to the scripts directory. Here are the scripts to manually stop and start each of the separate services independent of reboot.</a:t>
            </a:r>
            <a:endParaRPr lang="en-US" dirty="0"/>
          </a:p>
        </p:txBody>
      </p:sp>
      <p:pic>
        <p:nvPicPr>
          <p:cNvPr id="2" name="Picture 1"/>
          <p:cNvPicPr>
            <a:picLocks noChangeAspect="1"/>
          </p:cNvPicPr>
          <p:nvPr/>
        </p:nvPicPr>
        <p:blipFill>
          <a:blip r:embed="rId2"/>
          <a:stretch>
            <a:fillRect/>
          </a:stretch>
        </p:blipFill>
        <p:spPr>
          <a:xfrm>
            <a:off x="762000" y="1181100"/>
            <a:ext cx="7559040" cy="4251960"/>
          </a:xfrm>
          <a:prstGeom prst="rect">
            <a:avLst/>
          </a:prstGeom>
        </p:spPr>
      </p:pic>
    </p:spTree>
    <p:extLst>
      <p:ext uri="{BB962C8B-B14F-4D97-AF65-F5344CB8AC3E}">
        <p14:creationId xmlns:p14="http://schemas.microsoft.com/office/powerpoint/2010/main" val="754673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8175" y="274320"/>
            <a:ext cx="11277600" cy="646331"/>
          </a:xfrm>
          <a:prstGeom prst="rect">
            <a:avLst/>
          </a:prstGeom>
        </p:spPr>
        <p:txBody>
          <a:bodyPr wrap="square">
            <a:spAutoFit/>
          </a:bodyPr>
          <a:lstStyle/>
          <a:p>
            <a:pPr marL="342900" indent="-342900">
              <a:buAutoNum type="arabicParenR"/>
            </a:pPr>
            <a:r>
              <a:rPr lang="en-US" dirty="0" smtClean="0"/>
              <a:t>Login to a Unix session as the root user and navigate to the </a:t>
            </a:r>
            <a:r>
              <a:rPr lang="en-US" dirty="0" err="1" smtClean="0"/>
              <a:t>mysql</a:t>
            </a:r>
            <a:r>
              <a:rPr lang="en-US" dirty="0" smtClean="0"/>
              <a:t> </a:t>
            </a:r>
            <a:r>
              <a:rPr lang="en-US" dirty="0" smtClean="0"/>
              <a:t>directory. Here are the scripts </a:t>
            </a:r>
            <a:r>
              <a:rPr lang="en-US" dirty="0" smtClean="0"/>
              <a:t>to rebuild the asp schema from scratch and then populate it with default values.</a:t>
            </a:r>
            <a:endParaRPr lang="en-US" dirty="0"/>
          </a:p>
        </p:txBody>
      </p:sp>
      <p:pic>
        <p:nvPicPr>
          <p:cNvPr id="6" name="Picture 5"/>
          <p:cNvPicPr>
            <a:picLocks noChangeAspect="1"/>
          </p:cNvPicPr>
          <p:nvPr/>
        </p:nvPicPr>
        <p:blipFill>
          <a:blip r:embed="rId2"/>
          <a:stretch>
            <a:fillRect/>
          </a:stretch>
        </p:blipFill>
        <p:spPr>
          <a:xfrm>
            <a:off x="758952" y="1395413"/>
            <a:ext cx="7559040" cy="4251960"/>
          </a:xfrm>
          <a:prstGeom prst="rect">
            <a:avLst/>
          </a:prstGeom>
        </p:spPr>
      </p:pic>
    </p:spTree>
    <p:extLst>
      <p:ext uri="{BB962C8B-B14F-4D97-AF65-F5344CB8AC3E}">
        <p14:creationId xmlns:p14="http://schemas.microsoft.com/office/powerpoint/2010/main" val="2233515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23359" y="2926395"/>
            <a:ext cx="6650347" cy="769441"/>
          </a:xfrm>
          <a:prstGeom prst="rect">
            <a:avLst/>
          </a:prstGeom>
          <a:noFill/>
        </p:spPr>
        <p:txBody>
          <a:bodyPr wrap="none" rtlCol="0" anchor="ctr">
            <a:spAutoFit/>
          </a:bodyPr>
          <a:lstStyle/>
          <a:p>
            <a:pPr algn="ctr"/>
            <a:r>
              <a:rPr lang="en-US" sz="4400" dirty="0" smtClean="0"/>
              <a:t>AWS Server Log Rotation</a:t>
            </a:r>
            <a:endParaRPr lang="en-US" sz="4400" dirty="0"/>
          </a:p>
        </p:txBody>
      </p:sp>
    </p:spTree>
    <p:extLst>
      <p:ext uri="{BB962C8B-B14F-4D97-AF65-F5344CB8AC3E}">
        <p14:creationId xmlns:p14="http://schemas.microsoft.com/office/powerpoint/2010/main" val="17233753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30</TotalTime>
  <Words>169</Words>
  <Application>Microsoft Office PowerPoint</Application>
  <PresentationFormat>Widescreen</PresentationFormat>
  <Paragraphs>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Bookman Old Style</vt:lpstr>
      <vt:lpstr>Rockwell</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Alba</dc:creator>
  <cp:lastModifiedBy>Michael Alba</cp:lastModifiedBy>
  <cp:revision>9</cp:revision>
  <dcterms:created xsi:type="dcterms:W3CDTF">2015-11-16T18:57:44Z</dcterms:created>
  <dcterms:modified xsi:type="dcterms:W3CDTF">2015-11-18T03:18:09Z</dcterms:modified>
</cp:coreProperties>
</file>