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AD42B-3661-47BE-AAA0-87B52E442247}" type="datetime1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3112D-1366-4200-B78B-7886CCF2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787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FA75E-3C17-43CE-BC3B-28183920BCFD}" type="datetime1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9FC3-8A79-4041-9425-FD41622C1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31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C346-3F1E-4CFB-9A5F-05F7DD717166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92CB-B686-49EE-A796-2ABF51334319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1F44-41A7-4CB8-A6DF-AACC82B556F8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9D37-01D0-4744-885D-7EBEFEE2ACB9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210D-8F8F-44C0-A556-771027924A7C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D55E-E3E9-469E-AC32-62F70F5298C0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6A8B-82E7-4C09-9BAF-0F74B2A07DA9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EF46-6A56-4532-895F-519AD52BD1A0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3A03-6904-40EE-9005-9FFF92F9DD41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722-79DD-43E6-9ADE-10ECEB76107F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21B5-EA5D-46EF-8FD3-E510862DE177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93A7-2AE6-480C-A9F8-E1917BCD6E5C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43C9-154A-4FFE-8043-FF9C4F824168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9B6A-68CA-4D2C-ADF2-A996188FC8D5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70D8-AF3B-4979-99CC-95AE3138B3CB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D2D7-9238-4FBE-86FE-AACF5C8FF259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42F-EA01-437B-9457-C12C56131288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AA9D-BA96-45EC-87B6-E310A1CCD1EE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208" y="2926395"/>
            <a:ext cx="975465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dirty="0" err="1" smtClean="0"/>
              <a:t>DgdTool</a:t>
            </a:r>
            <a:r>
              <a:rPr lang="en-US" sz="4400" dirty="0" smtClean="0"/>
              <a:t> Developer’s PC Build Guide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8A7-1BDA-45C9-83A6-3184AD39356A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5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6771" y="283197"/>
            <a:ext cx="112299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Download Putty.exe </a:t>
            </a:r>
            <a:r>
              <a:rPr lang="en-US" sz="1400" dirty="0" smtClean="0"/>
              <a:t>– </a:t>
            </a:r>
          </a:p>
          <a:p>
            <a:pPr lvl="1"/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://www.chiark.greenend.org.uk/~</a:t>
            </a:r>
            <a:r>
              <a:rPr lang="en-US" sz="1400" dirty="0" smtClean="0">
                <a:hlinkClick r:id="rId2"/>
              </a:rPr>
              <a:t>sgtatham/putty/download.html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Download and install </a:t>
            </a:r>
            <a:r>
              <a:rPr lang="en-US" sz="1400" dirty="0" err="1" smtClean="0"/>
              <a:t>WinSCP</a:t>
            </a:r>
            <a:r>
              <a:rPr lang="en-US" sz="1400" dirty="0"/>
              <a:t> – </a:t>
            </a:r>
            <a:endParaRPr lang="en-US" sz="1400" dirty="0" smtClean="0"/>
          </a:p>
          <a:p>
            <a:pPr lvl="1"/>
            <a:r>
              <a:rPr lang="en-US" sz="1400" dirty="0">
                <a:hlinkClick r:id="rId3"/>
              </a:rPr>
              <a:t>https://winscp.net/eng/download.php</a:t>
            </a:r>
            <a:endParaRPr lang="en-US" sz="1400" dirty="0"/>
          </a:p>
          <a:p>
            <a:pPr marL="342900" indent="-342900">
              <a:buAutoNum type="arabicParenR"/>
            </a:pPr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sz="1400" dirty="0" smtClean="0"/>
              <a:t>Start a </a:t>
            </a:r>
            <a:r>
              <a:rPr lang="en-US" sz="1400" dirty="0" err="1" smtClean="0"/>
              <a:t>WinSCP</a:t>
            </a:r>
            <a:r>
              <a:rPr lang="en-US" sz="1400" dirty="0" smtClean="0"/>
              <a:t> session and connect to 52.11.216.239 using the </a:t>
            </a:r>
            <a:r>
              <a:rPr lang="en-US" sz="1400" dirty="0" err="1" smtClean="0"/>
              <a:t>ASP_TOOL.ppk</a:t>
            </a:r>
            <a:r>
              <a:rPr lang="en-US" sz="1400" dirty="0" smtClean="0"/>
              <a:t> file. Navigate to the /home/ec2-user/software directory. Then select/copy all of the files in that directory and drag/drop them into a local directory on your computer.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5BE3-A5C1-41B1-B936-43B9854FB3B7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" y="2171700"/>
            <a:ext cx="6553301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6771" y="283197"/>
            <a:ext cx="112299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all of the installation programs in the following order</a:t>
            </a:r>
            <a:endParaRPr lang="en-US" dirty="0"/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jdk-7u79-windows-x64.exe – just run executable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jdk-8u65-windows-x64.exe – just run executable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spring-tool-suite-3.7.1.RELEASE-e4.5.1-win32-x86_64.zip – extract zip contents to the directory you want to use i.e. c:\STS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mysql-workbench-community-6.3.5-winx64.msi – just run executable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python-2.7.10.amd64.msi – just run executable</a:t>
            </a:r>
            <a:endParaRPr lang="en-US" sz="1400" dirty="0"/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node-v4.2.1-x64.msi – just run executable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rubyinstaller-2.1.7-x64.msi – just run executable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dotNetFx40_Client_setup.exe – just run executable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Git-2.6.2-64-bit.exe – just run executable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jad158g.win.zip – extract zip contents to the directory you want to use i.e. c:\jad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generator-jhipster-master.zip – extract zip contents to the directory you want to use i.e. c:\jhipster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 smtClean="0"/>
              <a:t>Go to the Ruby home i.e. c:\ruby and execute the following command – gem </a:t>
            </a:r>
            <a:r>
              <a:rPr lang="en-US" sz="1400" smtClean="0"/>
              <a:t>install compass</a:t>
            </a:r>
            <a:endParaRPr lang="en-US" sz="1400" dirty="0" smtClean="0"/>
          </a:p>
          <a:p>
            <a:pPr marL="857250" lvl="1" indent="-400050">
              <a:buFont typeface="+mj-lt"/>
              <a:buAutoNum type="romanUcPeriod"/>
            </a:pPr>
            <a:endParaRPr lang="en-US" sz="1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5BE3-A5C1-41B1-B936-43B9854FB3B7}" type="datetime1">
              <a:rPr lang="en-US" smtClean="0"/>
              <a:t>11/17/2015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7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247</TotalTime>
  <Words>187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Alba</dc:creator>
  <cp:lastModifiedBy>Michael Alba</cp:lastModifiedBy>
  <cp:revision>17</cp:revision>
  <dcterms:created xsi:type="dcterms:W3CDTF">2015-11-16T18:57:44Z</dcterms:created>
  <dcterms:modified xsi:type="dcterms:W3CDTF">2015-11-18T01:54:13Z</dcterms:modified>
</cp:coreProperties>
</file>