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ELIN Romane Christine Marie" userId="861cce7f-af42-48a2-9d43-92095ac6c219" providerId="ADAL" clId="{A8813049-52CF-45AE-97C5-572E09B0488B}"/>
    <pc:docChg chg="custSel delSld modSld">
      <pc:chgData name="HAMELIN Romane Christine Marie" userId="861cce7f-af42-48a2-9d43-92095ac6c219" providerId="ADAL" clId="{A8813049-52CF-45AE-97C5-572E09B0488B}" dt="2023-01-04T15:20:54.197" v="472" actId="20577"/>
      <pc:docMkLst>
        <pc:docMk/>
      </pc:docMkLst>
      <pc:sldChg chg="modSp del mod">
        <pc:chgData name="HAMELIN Romane Christine Marie" userId="861cce7f-af42-48a2-9d43-92095ac6c219" providerId="ADAL" clId="{A8813049-52CF-45AE-97C5-572E09B0488B}" dt="2023-01-04T15:11:50.589" v="173" actId="2696"/>
        <pc:sldMkLst>
          <pc:docMk/>
          <pc:sldMk cId="108567228" sldId="256"/>
        </pc:sldMkLst>
        <pc:spChg chg="mod">
          <ac:chgData name="HAMELIN Romane Christine Marie" userId="861cce7f-af42-48a2-9d43-92095ac6c219" providerId="ADAL" clId="{A8813049-52CF-45AE-97C5-572E09B0488B}" dt="2023-01-04T14:16:32.727" v="0" actId="20577"/>
          <ac:spMkLst>
            <pc:docMk/>
            <pc:sldMk cId="108567228" sldId="256"/>
            <ac:spMk id="2" creationId="{74FA03E8-A645-973F-08E7-E44F9FD9E26A}"/>
          </ac:spMkLst>
        </pc:spChg>
      </pc:sldChg>
      <pc:sldChg chg="modSp mod">
        <pc:chgData name="HAMELIN Romane Christine Marie" userId="861cce7f-af42-48a2-9d43-92095ac6c219" providerId="ADAL" clId="{A8813049-52CF-45AE-97C5-572E09B0488B}" dt="2023-01-04T15:10:47.986" v="172" actId="2711"/>
        <pc:sldMkLst>
          <pc:docMk/>
          <pc:sldMk cId="4264102512" sldId="257"/>
        </pc:sldMkLst>
        <pc:spChg chg="mod">
          <ac:chgData name="HAMELIN Romane Christine Marie" userId="861cce7f-af42-48a2-9d43-92095ac6c219" providerId="ADAL" clId="{A8813049-52CF-45AE-97C5-572E09B0488B}" dt="2023-01-04T15:08:12.688" v="55" actId="255"/>
          <ac:spMkLst>
            <pc:docMk/>
            <pc:sldMk cId="4264102512" sldId="257"/>
            <ac:spMk id="2" creationId="{AD685669-97BA-01AD-8DB6-CD39DA6D93B1}"/>
          </ac:spMkLst>
        </pc:spChg>
        <pc:spChg chg="mod">
          <ac:chgData name="HAMELIN Romane Christine Marie" userId="861cce7f-af42-48a2-9d43-92095ac6c219" providerId="ADAL" clId="{A8813049-52CF-45AE-97C5-572E09B0488B}" dt="2023-01-04T15:10:47.986" v="172" actId="2711"/>
          <ac:spMkLst>
            <pc:docMk/>
            <pc:sldMk cId="4264102512" sldId="257"/>
            <ac:spMk id="3" creationId="{CF55725D-DC76-846C-6623-97C8B36375EB}"/>
          </ac:spMkLst>
        </pc:spChg>
      </pc:sldChg>
      <pc:sldChg chg="modSp mod">
        <pc:chgData name="HAMELIN Romane Christine Marie" userId="861cce7f-af42-48a2-9d43-92095ac6c219" providerId="ADAL" clId="{A8813049-52CF-45AE-97C5-572E09B0488B}" dt="2023-01-04T15:20:54.197" v="472" actId="20577"/>
        <pc:sldMkLst>
          <pc:docMk/>
          <pc:sldMk cId="2112338717" sldId="258"/>
        </pc:sldMkLst>
        <pc:spChg chg="mod">
          <ac:chgData name="HAMELIN Romane Christine Marie" userId="861cce7f-af42-48a2-9d43-92095ac6c219" providerId="ADAL" clId="{A8813049-52CF-45AE-97C5-572E09B0488B}" dt="2023-01-04T15:12:07.983" v="201" actId="20577"/>
          <ac:spMkLst>
            <pc:docMk/>
            <pc:sldMk cId="2112338717" sldId="258"/>
            <ac:spMk id="2" creationId="{6FAD10B2-4747-83CA-9C3E-08D302187CCD}"/>
          </ac:spMkLst>
        </pc:spChg>
        <pc:spChg chg="mod">
          <ac:chgData name="HAMELIN Romane Christine Marie" userId="861cce7f-af42-48a2-9d43-92095ac6c219" providerId="ADAL" clId="{A8813049-52CF-45AE-97C5-572E09B0488B}" dt="2023-01-04T15:20:54.197" v="472" actId="20577"/>
          <ac:spMkLst>
            <pc:docMk/>
            <pc:sldMk cId="2112338717" sldId="258"/>
            <ac:spMk id="3" creationId="{5F1B6F5B-1664-B12D-11AE-8606A86CFBA4}"/>
          </ac:spMkLst>
        </pc:spChg>
      </pc:sldChg>
      <pc:sldChg chg="del">
        <pc:chgData name="HAMELIN Romane Christine Marie" userId="861cce7f-af42-48a2-9d43-92095ac6c219" providerId="ADAL" clId="{A8813049-52CF-45AE-97C5-572E09B0488B}" dt="2023-01-04T14:18:36.450" v="1" actId="2696"/>
        <pc:sldMkLst>
          <pc:docMk/>
          <pc:sldMk cId="269870133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8978F-97BF-9587-EF80-38FFD2E87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153C5E-374E-A2FD-152D-7C694C369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5B2B8-3310-C9E5-EC89-29DF1C70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26E-3CCD-480E-B1BC-FF7F4504053D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74AFFD-F1E6-B9E9-3590-65D00D35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B75DF3-47E8-CE03-60F2-16D1536B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427-62D4-41B1-9E73-10A0903FB7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690D8-4FE4-DCD2-0307-1E988A4E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56AE0B-0A42-1226-DBE1-D5F13A74A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B25C26-C2CE-3410-8FF1-31D95AA8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26E-3CCD-480E-B1BC-FF7F4504053D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B48E65-E792-1105-1CE6-5F4859A9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2009E6-6DB3-FF89-23D9-46C3B841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427-62D4-41B1-9E73-10A0903FB7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2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0909C1-C6B2-CA57-6FAE-AFBDB5086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335B1E-2133-DEC2-EEA5-E5FA45B9A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7E2AF-5565-C712-D5D4-BD95F560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26E-3CCD-480E-B1BC-FF7F4504053D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871255-DB29-5F90-13C7-6B13296A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408F07-552B-0F6A-CA63-0DD35497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427-62D4-41B1-9E73-10A0903FB7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94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F29CF-8038-3D8B-5375-BB261F5F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A933D5-5E88-9FEA-1A8D-7418A180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5A6EDD-9E51-4676-53C8-683B7EE1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26E-3CCD-480E-B1BC-FF7F4504053D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1E126-5672-867E-67F5-26604F77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E6F11B-E510-DB55-3DD7-1D4585EB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427-62D4-41B1-9E73-10A0903FB7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50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3FD13-D898-CE8E-E6CE-95E9E8B8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4FD1B4-4281-AEB4-55E3-08C235346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C55CA-F9E7-FCE8-7CAA-AC428FB3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26E-3CCD-480E-B1BC-FF7F4504053D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7FFC92-A338-5DDA-FF13-C4D3E749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844896-6D3E-0796-B63B-55C159A0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427-62D4-41B1-9E73-10A0903FB7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9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61796-5BA0-97F9-B196-0813DA94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289A2B-0902-C035-2F99-664A86171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68F76A-1866-744F-3C82-06F229A4E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D4320E-5336-D9B3-96A8-426AD34D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26E-3CCD-480E-B1BC-FF7F4504053D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7E28CD-C704-EBEE-FFD3-5A19083B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0901B7-EED5-E8D3-25F0-DBCAF15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427-62D4-41B1-9E73-10A0903FB7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42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CBB26-785D-CB0B-5C08-5F7BB5AA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2BAB9-374F-A332-3246-954E2D0E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1710A-5002-D50D-9A0F-31D5ABFA4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BE0D75-0FC3-D323-6655-2951CBF04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66FF2D-33DA-4DD2-25DD-989A09845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A67284-E78C-54C0-1949-872D3138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26E-3CCD-480E-B1BC-FF7F4504053D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5A3C44-6593-E7E0-1631-19AEDEF7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B29F77-8539-FB99-6DAB-792A9F20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427-62D4-41B1-9E73-10A0903FB7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76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375DD-5E46-91F7-A0C1-4E3B19C7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8F11FA-CBD9-960C-EA66-B836FAB7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26E-3CCD-480E-B1BC-FF7F4504053D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3A2699-9085-4847-54DB-0D3A66F2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71A992-0BB7-0F00-600D-3B9BE248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427-62D4-41B1-9E73-10A0903FB7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55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F47FE9-50A5-60AE-7275-58E79876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26E-3CCD-480E-B1BC-FF7F4504053D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9198CE-29D1-27D2-810B-B5ECB5D6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EB90BD-10BA-28CC-22D2-F87194E0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427-62D4-41B1-9E73-10A0903FB7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55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50E4F-9E10-678B-341D-218824D9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A1C5F3-BB9A-6031-AF13-5F21E9429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8AD379-3619-75E4-E404-21AFC667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1976BA-53DF-AED4-36A7-1597A96E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26E-3CCD-480E-B1BC-FF7F4504053D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D2B240-8F77-1095-00EE-700ED2F1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732729-42EA-F6F3-B2AD-C31C6C33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427-62D4-41B1-9E73-10A0903FB7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5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B4BA8-EA67-C8D8-CF9C-4720BF87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991136-0B5D-C463-A3F6-744976A10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B9295C-79B4-0C28-7DD8-C97F0B251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415FF-FA08-0513-9F65-13FF1391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26E-3CCD-480E-B1BC-FF7F4504053D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BDAC39-F74B-70D8-FB07-10BE1F2F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C0A9DC-0D8B-2A10-08C0-8336D6DD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427-62D4-41B1-9E73-10A0903FB7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50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A6618D-EC3E-FC6E-7B63-6D099142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1F1B28-4FDF-3BBE-0E8E-7E2711F9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07F848-125B-53AC-9FF5-DA1CD04C7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026E-3CCD-480E-B1BC-FF7F4504053D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0A1290-9514-A78F-841B-69E75E2A9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5DD03-7ECD-320A-4F74-D54F270F1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427-62D4-41B1-9E73-10A0903FB7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17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85669-97BA-01AD-8DB6-CD39DA6D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  </a:t>
            </a:r>
            <a:r>
              <a:rPr lang="fr-FR" sz="6600" dirty="0">
                <a:latin typeface="AngsanaUPC" panose="020B0502040204020203" pitchFamily="18" charset="-34"/>
                <a:cs typeface="AngsanaUPC" panose="020B0502040204020203" pitchFamily="18" charset="-34"/>
              </a:rPr>
              <a:t>La prévention des IST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55725D-DC76-846C-6623-97C8B3637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Bodoni MT" panose="02070603080606020203" pitchFamily="18" charset="0"/>
                <a:cs typeface="Angsana New" panose="020B0502040204020203" pitchFamily="18" charset="-34"/>
              </a:rPr>
              <a:t>Les causes possibles des IST</a:t>
            </a:r>
          </a:p>
          <a:p>
            <a:r>
              <a:rPr lang="fr-FR" dirty="0">
                <a:latin typeface="Bodoni MT" panose="02070603080606020203" pitchFamily="18" charset="0"/>
                <a:cs typeface="Angsana New" panose="020B0502040204020203" pitchFamily="18" charset="-34"/>
              </a:rPr>
              <a:t>Les conséquences possibles des IST</a:t>
            </a:r>
          </a:p>
          <a:p>
            <a:r>
              <a:rPr lang="fr-FR" dirty="0">
                <a:latin typeface="Bodoni MT" panose="02070603080606020203" pitchFamily="18" charset="0"/>
                <a:cs typeface="Angsana New" panose="020B0502040204020203" pitchFamily="18" charset="-34"/>
              </a:rPr>
              <a:t>Les moyens de prévention des IST</a:t>
            </a:r>
          </a:p>
        </p:txBody>
      </p:sp>
    </p:spTree>
    <p:extLst>
      <p:ext uri="{BB962C8B-B14F-4D97-AF65-F5344CB8AC3E}">
        <p14:creationId xmlns:p14="http://schemas.microsoft.com/office/powerpoint/2010/main" val="426410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D10B2-4747-83CA-9C3E-08D3021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causes possibles des IST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1B6F5B-1664-B12D-11AE-8606A86C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233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9ED88-05B1-3B3A-B061-1DDD21C5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2EB636-5AE7-D362-078D-DCBD5A65D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63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D783D-45F4-4FC5-77E6-D2CC814B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0E8B1-7B48-DFB0-A8A4-41154487C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9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DB1FC-8EE7-6FFC-F603-8683B12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50C5CB-0321-8F52-2E0D-C4D529F34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0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43E11-D21F-E8E2-8F52-C4250133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FC8063-F1BE-23B7-5FE0-F8BA5932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64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C3CF2-038F-5F33-E848-B53031D6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9C9E7-A98A-0513-008D-2EF3B1BB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045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26</Words>
  <Application>Microsoft Office PowerPoint</Application>
  <PresentationFormat>Grand écran</PresentationFormat>
  <Paragraphs>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AngsanaUPC</vt:lpstr>
      <vt:lpstr>Arial</vt:lpstr>
      <vt:lpstr>Bodoni MT</vt:lpstr>
      <vt:lpstr>Calibri</vt:lpstr>
      <vt:lpstr>Calibri Light</vt:lpstr>
      <vt:lpstr>Thème Office</vt:lpstr>
      <vt:lpstr>                     La prévention des IST</vt:lpstr>
      <vt:lpstr>Les causes possibles des IST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HAMELIN Romane Christine Marie</dc:creator>
  <cp:lastModifiedBy>HAMELIN Romane Christine Marie</cp:lastModifiedBy>
  <cp:revision>1</cp:revision>
  <dcterms:created xsi:type="dcterms:W3CDTF">2022-12-31T14:08:48Z</dcterms:created>
  <dcterms:modified xsi:type="dcterms:W3CDTF">2023-01-04T15:21:00Z</dcterms:modified>
</cp:coreProperties>
</file>