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3be643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3be643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everyone! Today, I'll introduce you to the Scrum-agile methodology and demonstrate its effectiveness through our experience developing the SNHU Travel Application. We'll delve into how it differs from the traditional waterfall approach and discuss why Scrum-agile might be an excellent fit for future ChadaTech software projects.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be643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be643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 is at the heart of Scrum-agile. These defined roles work in synergy to make decisions, overcome challenges, and ensure the product's success. Each role brings a unique perspective and expertise, fostering optimal results.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be643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be643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traditional software development lifecycle becomes a repeating loop within each Scrum Sprint. This microcosm approach allows for regular course corrections, ensuring the end product aligns closely with evolving requirements and customer needs.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3be643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3be643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waterfall has its use cases, its rigid structure makes it a less ideal fit for today's dynamic software projects. Scrum-agile's flexibility was a key factor in the SNHU Travel project's success, allowing us to pivot and still deliver on time.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3be643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3be643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66749" y="79625"/>
            <a:ext cx="7210500" cy="216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Scrum - Agile: A framework for </a:t>
            </a:r>
            <a:r>
              <a:rPr lang="en">
                <a:solidFill>
                  <a:schemeClr val="lt1"/>
                </a:solidFill>
              </a:rPr>
              <a:t>success</a:t>
            </a:r>
            <a:r>
              <a:rPr lang="en">
                <a:solidFill>
                  <a:schemeClr val="lt1"/>
                </a:solidFill>
              </a:rPr>
              <a:t> in software </a:t>
            </a:r>
            <a:r>
              <a:rPr lang="en">
                <a:solidFill>
                  <a:schemeClr val="lt1"/>
                </a:solidFill>
              </a:rPr>
              <a:t>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40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SNHU Travel Application Case Study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Scrum Agile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Scrum-Agile?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lightweight framework within the broader agile methodology.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team-based approach that breaks down complex projects into smaller, more manageable Sprints (typically 1-4 weeks long).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Emphasizes adaptability, transparency, and continuous feedback loops.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Benefits of Scrum-agile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time-to-market: Delivering working software increments early and often.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responsiveness to change: Embracing change as a tool for improvement.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product quality: Continuous testing and feedback ensure a high-quality product.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customer satisfaction: Prioritizing features with the most value to the customer.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team collaboration: Fostering a shared sense of ownership.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E3E3E3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Owner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Visionary: Defines the product's goals and direction.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to Stakeholders: Keeps business and development teams aligned.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 Manager: Prioritizes features based on maximum value delivery.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Master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Coach: Teaches Scrum principles and facilitates team events.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Remover: Protects the team's focus and helps resolve blockers.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Motivator: Creates a supportive, collaborative environment.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Team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Self-Organizing: Team decides how to complete the Sprint goals.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Cross-Functional: Possess the skills to design, develop, and test.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Accountable: Responsible for delivering 'Done' increments each Sprint.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in Agile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Simplified SDLC: Agile focuses on delivering working software quickly.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Sprint Planning: Team determines what features to include in the Sprint.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Development: Code is written, tested, and integrated collaboratively.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Daily Standups: Brief, focused meetings for sharing progress and updates.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Sprint Review: Demo to the Product Owner, gather feedback for improvements.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Sprint Retrospective: Team identifies areas for improvement in the next Sprint.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Contrast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 Methodology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sequential software development model (requirements, design, implementation, etc.).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best for well-defined projects where changes are minimal.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Differences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Waterfall: Rigid phases with limited flexibility.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Scrum-Agile: Iterative, adaptable, embraces feedback and change.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SNHU Travel: Mid-project 'Flight Deals' module addition would have caused major delays under a waterfall model. Scrum-agile allowed us to adjust quickly.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Intentionally left blank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